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73" r:id="rId2"/>
    <p:sldId id="261" r:id="rId3"/>
    <p:sldId id="262" r:id="rId4"/>
    <p:sldId id="263" r:id="rId5"/>
    <p:sldId id="264" r:id="rId6"/>
    <p:sldId id="265" r:id="rId7"/>
    <p:sldId id="266" r:id="rId8"/>
    <p:sldId id="267" r:id="rId9"/>
    <p:sldId id="268" r:id="rId10"/>
    <p:sldId id="275" r:id="rId11"/>
    <p:sldId id="283" r:id="rId12"/>
    <p:sldId id="284" r:id="rId13"/>
    <p:sldId id="269" r:id="rId14"/>
    <p:sldId id="314" r:id="rId15"/>
    <p:sldId id="315" r:id="rId16"/>
    <p:sldId id="316" r:id="rId17"/>
    <p:sldId id="270" r:id="rId18"/>
    <p:sldId id="278" r:id="rId19"/>
    <p:sldId id="281" r:id="rId20"/>
    <p:sldId id="279" r:id="rId21"/>
    <p:sldId id="280" r:id="rId22"/>
    <p:sldId id="271" r:id="rId23"/>
    <p:sldId id="317" r:id="rId24"/>
    <p:sldId id="318" r:id="rId25"/>
    <p:sldId id="311" r:id="rId26"/>
    <p:sldId id="313" r:id="rId27"/>
    <p:sldId id="320" r:id="rId28"/>
    <p:sldId id="310" r:id="rId29"/>
    <p:sldId id="285" r:id="rId30"/>
    <p:sldId id="286" r:id="rId31"/>
    <p:sldId id="287" r:id="rId32"/>
    <p:sldId id="299" r:id="rId33"/>
    <p:sldId id="288" r:id="rId34"/>
    <p:sldId id="300" r:id="rId35"/>
    <p:sldId id="289" r:id="rId36"/>
    <p:sldId id="290" r:id="rId37"/>
    <p:sldId id="292" r:id="rId38"/>
    <p:sldId id="293" r:id="rId39"/>
    <p:sldId id="301" r:id="rId40"/>
    <p:sldId id="294" r:id="rId41"/>
    <p:sldId id="295" r:id="rId42"/>
    <p:sldId id="296" r:id="rId43"/>
    <p:sldId id="297" r:id="rId44"/>
    <p:sldId id="298" r:id="rId45"/>
    <p:sldId id="302" r:id="rId46"/>
    <p:sldId id="303" r:id="rId47"/>
    <p:sldId id="304" r:id="rId48"/>
    <p:sldId id="323" r:id="rId49"/>
    <p:sldId id="305" r:id="rId50"/>
    <p:sldId id="309" r:id="rId51"/>
    <p:sldId id="306" r:id="rId52"/>
    <p:sldId id="307" r:id="rId53"/>
    <p:sldId id="308" r:id="rId54"/>
    <p:sldId id="27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AB3C3"/>
    <a:srgbClr val="450090"/>
    <a:srgbClr val="8313A5"/>
    <a:srgbClr val="E3008E"/>
    <a:srgbClr val="DA0000"/>
    <a:srgbClr val="0050D3"/>
    <a:srgbClr val="8313A6"/>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5DFC2-41A0-4B64-A87B-00C5AB2157F5}" type="datetimeFigureOut">
              <a:rPr lang="en-IN" smtClean="0"/>
              <a:t>01-06-2023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6C2FD-73B8-4863-B2E2-16113EE29E09}" type="slidenum">
              <a:rPr lang="en-IN" smtClean="0"/>
              <a:t>‹#›</a:t>
            </a:fld>
            <a:endParaRPr lang="en-IN"/>
          </a:p>
        </p:txBody>
      </p:sp>
    </p:spTree>
    <p:extLst>
      <p:ext uri="{BB962C8B-B14F-4D97-AF65-F5344CB8AC3E}">
        <p14:creationId xmlns:p14="http://schemas.microsoft.com/office/powerpoint/2010/main" val="379499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https://unsplash.com/photos/p0j-mE6mGo4</a:t>
            </a:r>
          </a:p>
          <a:p>
            <a:endParaRPr lang="lt-LT" dirty="0"/>
          </a:p>
        </p:txBody>
      </p:sp>
      <p:sp>
        <p:nvSpPr>
          <p:cNvPr id="4" name="Slide Number Placeholder 3"/>
          <p:cNvSpPr>
            <a:spLocks noGrp="1"/>
          </p:cNvSpPr>
          <p:nvPr>
            <p:ph type="sldNum" sz="quarter" idx="5"/>
          </p:nvPr>
        </p:nvSpPr>
        <p:spPr/>
        <p:txBody>
          <a:bodyPr/>
          <a:lstStyle/>
          <a:p>
            <a:fld id="{B4C3DE1B-5182-492C-B25A-2C12FA808BE0}" type="slidenum">
              <a:rPr lang="lt-LT" smtClean="0"/>
              <a:t>1</a:t>
            </a:fld>
            <a:endParaRPr lang="lt-LT"/>
          </a:p>
        </p:txBody>
      </p:sp>
    </p:spTree>
    <p:extLst>
      <p:ext uri="{BB962C8B-B14F-4D97-AF65-F5344CB8AC3E}">
        <p14:creationId xmlns:p14="http://schemas.microsoft.com/office/powerpoint/2010/main" val="1340512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798ED6-A5CE-4189-8EE9-75B33B087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53F0F45-D0BD-479E-9FE7-F85F3341C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0B650D9E-D68C-418E-8F81-E2E525FA2BC6}"/>
              </a:ext>
            </a:extLst>
          </p:cNvPr>
          <p:cNvSpPr>
            <a:spLocks noGrp="1"/>
          </p:cNvSpPr>
          <p:nvPr>
            <p:ph type="dt" sz="half" idx="10"/>
          </p:nvPr>
        </p:nvSpPr>
        <p:spPr/>
        <p:txBody>
          <a:bodyPr/>
          <a:lstStyle/>
          <a:p>
            <a:fld id="{6E18B9A8-D7F6-48FA-AA5D-93D99ACEA555}" type="datetime1">
              <a:rPr lang="en-IN" smtClean="0"/>
              <a:t>01-06-2023</a:t>
            </a:fld>
            <a:endParaRPr lang="en-IN"/>
          </a:p>
        </p:txBody>
      </p:sp>
      <p:sp>
        <p:nvSpPr>
          <p:cNvPr id="6" name="Slide Number Placeholder 5">
            <a:extLst>
              <a:ext uri="{FF2B5EF4-FFF2-40B4-BE49-F238E27FC236}">
                <a16:creationId xmlns="" xmlns:a16="http://schemas.microsoft.com/office/drawing/2014/main" id="{0574FFE3-668B-4D58-954E-266D544936B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 xmlns:a16="http://schemas.microsoft.com/office/drawing/2014/main" id="{7D15752E-46FD-4782-BFF1-72CA35D6E681}"/>
              </a:ext>
            </a:extLst>
          </p:cNvPr>
          <p:cNvSpPr>
            <a:spLocks noGrp="1"/>
          </p:cNvSpPr>
          <p:nvPr>
            <p:ph type="ftr" sz="quarter" idx="11"/>
          </p:nvPr>
        </p:nvSpPr>
        <p:spPr>
          <a:xfrm>
            <a:off x="4038600" y="64721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569300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C0E81-36CD-483E-B3B2-F64F303770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BEEB124-BD08-46AE-873B-3CDFFE8107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B937E46-0A04-4EC4-A98A-2E7E283DE8A3}"/>
              </a:ext>
            </a:extLst>
          </p:cNvPr>
          <p:cNvSpPr>
            <a:spLocks noGrp="1"/>
          </p:cNvSpPr>
          <p:nvPr>
            <p:ph type="dt" sz="half" idx="10"/>
          </p:nvPr>
        </p:nvSpPr>
        <p:spPr/>
        <p:txBody>
          <a:bodyPr/>
          <a:lstStyle/>
          <a:p>
            <a:fld id="{5AB3039E-9AF3-44EE-A6C8-2C82C2B4EDA0}" type="datetime1">
              <a:rPr lang="en-IN" smtClean="0"/>
              <a:t>01-06-2023</a:t>
            </a:fld>
            <a:endParaRPr lang="en-IN"/>
          </a:p>
        </p:txBody>
      </p:sp>
      <p:sp>
        <p:nvSpPr>
          <p:cNvPr id="6" name="Slide Number Placeholder 5">
            <a:extLst>
              <a:ext uri="{FF2B5EF4-FFF2-40B4-BE49-F238E27FC236}">
                <a16:creationId xmlns="" xmlns:a16="http://schemas.microsoft.com/office/drawing/2014/main" id="{9104D8FB-9FB0-443B-8083-D6FA1629D84C}"/>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 xmlns:a16="http://schemas.microsoft.com/office/drawing/2014/main" id="{BB79915F-44D9-4F7A-AA41-67812F0B6BEC}"/>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54413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025C763-C31F-4491-B74F-05E18D6EE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EE2DC39-F8E4-4B40-8BF6-2B65BE1007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08C2880-DA89-450D-917E-7BEE1C44ADBD}"/>
              </a:ext>
            </a:extLst>
          </p:cNvPr>
          <p:cNvSpPr>
            <a:spLocks noGrp="1"/>
          </p:cNvSpPr>
          <p:nvPr>
            <p:ph type="dt" sz="half" idx="10"/>
          </p:nvPr>
        </p:nvSpPr>
        <p:spPr/>
        <p:txBody>
          <a:bodyPr/>
          <a:lstStyle/>
          <a:p>
            <a:fld id="{41DEC548-3332-4F86-AA80-C340688F18AF}" type="datetime1">
              <a:rPr lang="en-IN" smtClean="0"/>
              <a:t>01-06-2023</a:t>
            </a:fld>
            <a:endParaRPr lang="en-IN"/>
          </a:p>
        </p:txBody>
      </p:sp>
      <p:sp>
        <p:nvSpPr>
          <p:cNvPr id="6" name="Slide Number Placeholder 5">
            <a:extLst>
              <a:ext uri="{FF2B5EF4-FFF2-40B4-BE49-F238E27FC236}">
                <a16:creationId xmlns="" xmlns:a16="http://schemas.microsoft.com/office/drawing/2014/main" id="{A62AD4B4-58CE-4A7F-8F48-B6988F6023AA}"/>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 xmlns:a16="http://schemas.microsoft.com/office/drawing/2014/main" id="{9C28F5E3-17AC-444E-BF2A-C58D10C139CD}"/>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www.youtube.com/c/powerupwithpowerpoint</a:t>
            </a:r>
            <a:endParaRPr lang="en-IN" dirty="0"/>
          </a:p>
        </p:txBody>
      </p:sp>
    </p:spTree>
    <p:extLst>
      <p:ext uri="{BB962C8B-B14F-4D97-AF65-F5344CB8AC3E}">
        <p14:creationId xmlns:p14="http://schemas.microsoft.com/office/powerpoint/2010/main" val="47135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AD559D-D578-44BD-8793-CA58B4202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6EBDBD6-9D0B-49A3-8610-0CF39A406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51A3554-5409-4DA0-A7C0-DD78BC34C132}"/>
              </a:ext>
            </a:extLst>
          </p:cNvPr>
          <p:cNvSpPr>
            <a:spLocks noGrp="1"/>
          </p:cNvSpPr>
          <p:nvPr>
            <p:ph type="dt" sz="half" idx="10"/>
          </p:nvPr>
        </p:nvSpPr>
        <p:spPr/>
        <p:txBody>
          <a:bodyPr/>
          <a:lstStyle/>
          <a:p>
            <a:fld id="{82D2FA26-916F-4040-99EE-AC87D0F6ACEA}" type="datetime1">
              <a:rPr lang="en-IN" smtClean="0"/>
              <a:t>01-06-2023</a:t>
            </a:fld>
            <a:endParaRPr lang="en-IN"/>
          </a:p>
        </p:txBody>
      </p:sp>
      <p:sp>
        <p:nvSpPr>
          <p:cNvPr id="6" name="Slide Number Placeholder 5">
            <a:extLst>
              <a:ext uri="{FF2B5EF4-FFF2-40B4-BE49-F238E27FC236}">
                <a16:creationId xmlns="" xmlns:a16="http://schemas.microsoft.com/office/drawing/2014/main" id="{E8307A40-239A-4D12-9ED1-6738F55ABE3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9" name="Footer Placeholder 1">
            <a:extLst>
              <a:ext uri="{FF2B5EF4-FFF2-40B4-BE49-F238E27FC236}">
                <a16:creationId xmlns="" xmlns:a16="http://schemas.microsoft.com/office/drawing/2014/main" id="{10AF7345-0CEE-463E-B48B-DED828087A65}"/>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solidFill>
              </a:rPr>
              <a:t>www.youtube.com/powerupwithpowerpoint</a:t>
            </a:r>
            <a:endParaRPr lang="en-IN" dirty="0">
              <a:solidFill>
                <a:schemeClr val="tx1"/>
              </a:solidFill>
            </a:endParaRPr>
          </a:p>
        </p:txBody>
      </p:sp>
    </p:spTree>
    <p:extLst>
      <p:ext uri="{BB962C8B-B14F-4D97-AF65-F5344CB8AC3E}">
        <p14:creationId xmlns:p14="http://schemas.microsoft.com/office/powerpoint/2010/main" val="95507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A0F838-ED20-4521-834B-036D3A6E2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C6E7D44-2505-47E8-B023-AF04EF5A1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CE6BEA9-8660-4FCE-9E24-5AEF310E6AF8}"/>
              </a:ext>
            </a:extLst>
          </p:cNvPr>
          <p:cNvSpPr>
            <a:spLocks noGrp="1"/>
          </p:cNvSpPr>
          <p:nvPr>
            <p:ph type="dt" sz="half" idx="10"/>
          </p:nvPr>
        </p:nvSpPr>
        <p:spPr/>
        <p:txBody>
          <a:bodyPr/>
          <a:lstStyle/>
          <a:p>
            <a:fld id="{5AC3FB89-3DFF-4726-B4EC-06DF2849D21E}" type="datetime1">
              <a:rPr lang="en-IN" smtClean="0"/>
              <a:t>01-06-2023</a:t>
            </a:fld>
            <a:endParaRPr lang="en-IN"/>
          </a:p>
        </p:txBody>
      </p:sp>
      <p:sp>
        <p:nvSpPr>
          <p:cNvPr id="6" name="Slide Number Placeholder 5">
            <a:extLst>
              <a:ext uri="{FF2B5EF4-FFF2-40B4-BE49-F238E27FC236}">
                <a16:creationId xmlns="" xmlns:a16="http://schemas.microsoft.com/office/drawing/2014/main" id="{4A7403C5-9282-400E-A466-07DCCF5DD060}"/>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 xmlns:a16="http://schemas.microsoft.com/office/drawing/2014/main" id="{7BF459AA-BF66-4B98-B5F9-1BA73A66D7A9}"/>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425746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60A954-80F1-4939-88FD-E70BFB917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D153046-D045-4F2E-A167-F92329891E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40ED7755-1BEA-455E-A20F-F2DE09DC6B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019E12A0-9FE2-48EE-B266-D87E77C0331A}"/>
              </a:ext>
            </a:extLst>
          </p:cNvPr>
          <p:cNvSpPr>
            <a:spLocks noGrp="1"/>
          </p:cNvSpPr>
          <p:nvPr>
            <p:ph type="dt" sz="half" idx="10"/>
          </p:nvPr>
        </p:nvSpPr>
        <p:spPr/>
        <p:txBody>
          <a:bodyPr/>
          <a:lstStyle/>
          <a:p>
            <a:fld id="{DD5A5C81-D983-402C-9852-0522EF65CE32}" type="datetime1">
              <a:rPr lang="en-IN" smtClean="0"/>
              <a:t>01-06-2023</a:t>
            </a:fld>
            <a:endParaRPr lang="en-IN"/>
          </a:p>
        </p:txBody>
      </p:sp>
      <p:sp>
        <p:nvSpPr>
          <p:cNvPr id="7" name="Slide Number Placeholder 6">
            <a:extLst>
              <a:ext uri="{FF2B5EF4-FFF2-40B4-BE49-F238E27FC236}">
                <a16:creationId xmlns="" xmlns:a16="http://schemas.microsoft.com/office/drawing/2014/main" id="{67F5845E-9140-476A-A4D1-5718EE208947}"/>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 xmlns:a16="http://schemas.microsoft.com/office/drawing/2014/main" id="{A427DCD7-A5B8-477B-B4BC-918263CDB9D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922845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D88E47-A85B-4EAA-B7B8-D828B18048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37DA3A6-0A23-4FC5-A3EB-01771D3BE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AD264197-F04D-4446-8ED5-731F532967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34D08BA2-02C3-4355-9BFC-FC992BC98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7473CEF-BD82-4450-AA05-4F0B2D0E4D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C00AA21-5C08-46F0-B6D4-B15182A3CBC3}"/>
              </a:ext>
            </a:extLst>
          </p:cNvPr>
          <p:cNvSpPr>
            <a:spLocks noGrp="1"/>
          </p:cNvSpPr>
          <p:nvPr>
            <p:ph type="dt" sz="half" idx="10"/>
          </p:nvPr>
        </p:nvSpPr>
        <p:spPr/>
        <p:txBody>
          <a:bodyPr/>
          <a:lstStyle/>
          <a:p>
            <a:fld id="{0F96FB32-8D78-4FF7-8E7B-336B7AFD0A42}" type="datetime1">
              <a:rPr lang="en-IN" smtClean="0"/>
              <a:t>01-06-2023</a:t>
            </a:fld>
            <a:endParaRPr lang="en-IN"/>
          </a:p>
        </p:txBody>
      </p:sp>
      <p:sp>
        <p:nvSpPr>
          <p:cNvPr id="9" name="Slide Number Placeholder 8">
            <a:extLst>
              <a:ext uri="{FF2B5EF4-FFF2-40B4-BE49-F238E27FC236}">
                <a16:creationId xmlns="" xmlns:a16="http://schemas.microsoft.com/office/drawing/2014/main" id="{20EA89C9-B973-4A47-B771-4F0DE0BCA0C1}"/>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10" name="Footer Placeholder 1">
            <a:extLst>
              <a:ext uri="{FF2B5EF4-FFF2-40B4-BE49-F238E27FC236}">
                <a16:creationId xmlns="" xmlns:a16="http://schemas.microsoft.com/office/drawing/2014/main" id="{9B02A19C-371F-41FF-9752-F5A991CD5F33}"/>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10576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3FA570-BC68-4458-BCC7-A05B289D92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CAA70F0-EBB5-4B98-9E4A-A80FC3E800D2}"/>
              </a:ext>
            </a:extLst>
          </p:cNvPr>
          <p:cNvSpPr>
            <a:spLocks noGrp="1"/>
          </p:cNvSpPr>
          <p:nvPr>
            <p:ph type="dt" sz="half" idx="10"/>
          </p:nvPr>
        </p:nvSpPr>
        <p:spPr/>
        <p:txBody>
          <a:bodyPr/>
          <a:lstStyle/>
          <a:p>
            <a:fld id="{A33DB1AA-189B-4B5D-9609-994B6A61D7B0}" type="datetime1">
              <a:rPr lang="en-IN" smtClean="0"/>
              <a:t>01-06-2023</a:t>
            </a:fld>
            <a:endParaRPr lang="en-IN"/>
          </a:p>
        </p:txBody>
      </p:sp>
      <p:sp>
        <p:nvSpPr>
          <p:cNvPr id="5" name="Slide Number Placeholder 4">
            <a:extLst>
              <a:ext uri="{FF2B5EF4-FFF2-40B4-BE49-F238E27FC236}">
                <a16:creationId xmlns="" xmlns:a16="http://schemas.microsoft.com/office/drawing/2014/main" id="{B6AB1C2B-415D-4B79-9503-AAC970E100A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6" name="Footer Placeholder 1">
            <a:extLst>
              <a:ext uri="{FF2B5EF4-FFF2-40B4-BE49-F238E27FC236}">
                <a16:creationId xmlns="" xmlns:a16="http://schemas.microsoft.com/office/drawing/2014/main" id="{AEC89A28-BD6C-4F56-881D-5F49210F7AC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99633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E0452F0-F408-4EED-B93C-B896FD6FE645}"/>
              </a:ext>
            </a:extLst>
          </p:cNvPr>
          <p:cNvSpPr>
            <a:spLocks noGrp="1"/>
          </p:cNvSpPr>
          <p:nvPr>
            <p:ph type="dt" sz="half" idx="10"/>
          </p:nvPr>
        </p:nvSpPr>
        <p:spPr/>
        <p:txBody>
          <a:bodyPr/>
          <a:lstStyle/>
          <a:p>
            <a:fld id="{CB4C88C0-30EF-4869-A317-F764287A134A}" type="datetime1">
              <a:rPr lang="en-IN" smtClean="0"/>
              <a:t>01-06-2023</a:t>
            </a:fld>
            <a:endParaRPr lang="en-IN"/>
          </a:p>
        </p:txBody>
      </p:sp>
      <p:sp>
        <p:nvSpPr>
          <p:cNvPr id="4" name="Slide Number Placeholder 3">
            <a:extLst>
              <a:ext uri="{FF2B5EF4-FFF2-40B4-BE49-F238E27FC236}">
                <a16:creationId xmlns="" xmlns:a16="http://schemas.microsoft.com/office/drawing/2014/main" id="{8EF87039-F534-43C0-A2DF-4A7E7B0B81EB}"/>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5" name="Footer Placeholder 1">
            <a:extLst>
              <a:ext uri="{FF2B5EF4-FFF2-40B4-BE49-F238E27FC236}">
                <a16:creationId xmlns="" xmlns:a16="http://schemas.microsoft.com/office/drawing/2014/main" id="{0F4FFA30-DA55-4E2C-A12B-9055992A0E38}"/>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25440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B3E8E-B0AA-4D9C-B0A4-4876A5165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F9B9F83-C33A-461E-807F-5DEEC6729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8C543311-612D-4F79-B8C8-F95A82A9E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3DC3249-42BF-4350-ADE8-15CA7F276B64}"/>
              </a:ext>
            </a:extLst>
          </p:cNvPr>
          <p:cNvSpPr>
            <a:spLocks noGrp="1"/>
          </p:cNvSpPr>
          <p:nvPr>
            <p:ph type="dt" sz="half" idx="10"/>
          </p:nvPr>
        </p:nvSpPr>
        <p:spPr/>
        <p:txBody>
          <a:bodyPr/>
          <a:lstStyle/>
          <a:p>
            <a:fld id="{5EAA7F13-959D-440D-B225-685EFA655C10}" type="datetime1">
              <a:rPr lang="en-IN" smtClean="0"/>
              <a:t>01-06-2023</a:t>
            </a:fld>
            <a:endParaRPr lang="en-IN"/>
          </a:p>
        </p:txBody>
      </p:sp>
      <p:sp>
        <p:nvSpPr>
          <p:cNvPr id="7" name="Slide Number Placeholder 6">
            <a:extLst>
              <a:ext uri="{FF2B5EF4-FFF2-40B4-BE49-F238E27FC236}">
                <a16:creationId xmlns="" xmlns:a16="http://schemas.microsoft.com/office/drawing/2014/main" id="{C0BFBCAD-BC63-4EAF-8940-2BE9378F3046}"/>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 xmlns:a16="http://schemas.microsoft.com/office/drawing/2014/main" id="{00790923-8F8E-452D-8E83-DA2A52993FDA}"/>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2298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DA7B5F-5279-4B00-AD72-FC6C0C009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2AA0E2F-DAC9-41B1-8DA7-CE2C114BD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5C036919-DB0E-4A99-9DA2-F1F26C62A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54DD0F9-C789-4486-B662-EB189A24E61C}"/>
              </a:ext>
            </a:extLst>
          </p:cNvPr>
          <p:cNvSpPr>
            <a:spLocks noGrp="1"/>
          </p:cNvSpPr>
          <p:nvPr>
            <p:ph type="dt" sz="half" idx="10"/>
          </p:nvPr>
        </p:nvSpPr>
        <p:spPr/>
        <p:txBody>
          <a:bodyPr/>
          <a:lstStyle/>
          <a:p>
            <a:fld id="{60C1E070-1DB9-48C3-A639-4287C4BCD695}" type="datetime1">
              <a:rPr lang="en-IN" smtClean="0"/>
              <a:t>01-06-2023</a:t>
            </a:fld>
            <a:endParaRPr lang="en-IN"/>
          </a:p>
        </p:txBody>
      </p:sp>
      <p:sp>
        <p:nvSpPr>
          <p:cNvPr id="7" name="Slide Number Placeholder 6">
            <a:extLst>
              <a:ext uri="{FF2B5EF4-FFF2-40B4-BE49-F238E27FC236}">
                <a16:creationId xmlns="" xmlns:a16="http://schemas.microsoft.com/office/drawing/2014/main" id="{44CB09DB-2070-437C-ACDA-ED1EEB28B8C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 xmlns:a16="http://schemas.microsoft.com/office/drawing/2014/main" id="{B63CE1BC-A4C0-4648-A3BF-9429C202581D}"/>
              </a:ext>
            </a:extLst>
          </p:cNvPr>
          <p:cNvSpPr>
            <a:spLocks noGrp="1"/>
          </p:cNvSpPr>
          <p:nvPr>
            <p:ph type="ftr" sz="quarter" idx="11"/>
          </p:nvPr>
        </p:nvSpPr>
        <p:spPr>
          <a:xfrm>
            <a:off x="4038600" y="648500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6861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3">
                <a:lumMod val="45000"/>
                <a:lumOff val="55000"/>
              </a:schemeClr>
            </a:gs>
            <a:gs pos="87000">
              <a:schemeClr val="accent3">
                <a:lumMod val="45000"/>
                <a:lumOff val="55000"/>
              </a:schemeClr>
            </a:gs>
            <a:gs pos="100000">
              <a:schemeClr val="accent3">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0901A8A-F959-4549-B11A-171C31005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D8CD7C0-37B6-4189-9ACD-C6C863109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8FA5450-7EE8-4056-9D76-1F1DD9115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0B695-DB94-4B65-A974-B656D03A7C7A}" type="datetime1">
              <a:rPr lang="en-IN" smtClean="0"/>
              <a:t>01-06-2023</a:t>
            </a:fld>
            <a:endParaRPr lang="en-IN"/>
          </a:p>
        </p:txBody>
      </p:sp>
      <p:sp>
        <p:nvSpPr>
          <p:cNvPr id="6" name="Slide Number Placeholder 5">
            <a:extLst>
              <a:ext uri="{FF2B5EF4-FFF2-40B4-BE49-F238E27FC236}">
                <a16:creationId xmlns="" xmlns:a16="http://schemas.microsoft.com/office/drawing/2014/main" id="{8C275964-07BC-4781-8BF0-46B6C274D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BAD81-D793-4BAA-B0F0-1DA1837B65B1}" type="slidenum">
              <a:rPr lang="en-IN" smtClean="0"/>
              <a:t>‹#›</a:t>
            </a:fld>
            <a:endParaRPr lang="en-IN"/>
          </a:p>
        </p:txBody>
      </p:sp>
      <p:sp>
        <p:nvSpPr>
          <p:cNvPr id="7" name="Footer Placeholder 1">
            <a:extLst>
              <a:ext uri="{FF2B5EF4-FFF2-40B4-BE49-F238E27FC236}">
                <a16:creationId xmlns="" xmlns:a16="http://schemas.microsoft.com/office/drawing/2014/main" id="{7D15752E-46FD-4782-BFF1-72CA35D6E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www.youtube.com/c/powerupwithpowerpoint</a:t>
            </a:r>
            <a:endParaRPr lang="en-IN" dirty="0"/>
          </a:p>
        </p:txBody>
      </p:sp>
    </p:spTree>
    <p:extLst>
      <p:ext uri="{BB962C8B-B14F-4D97-AF65-F5344CB8AC3E}">
        <p14:creationId xmlns:p14="http://schemas.microsoft.com/office/powerpoint/2010/main" val="141392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8.png"/><Relationship Id="rId9" Type="http://schemas.microsoft.com/office/2007/relationships/hdphoto" Target="../media/hdphoto4.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xmlns="" id="{EAF71938-1C60-429B-8E83-26190EDFC2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utline">
            <a:extLst>
              <a:ext uri="{FF2B5EF4-FFF2-40B4-BE49-F238E27FC236}">
                <a16:creationId xmlns:a16="http://schemas.microsoft.com/office/drawing/2014/main" xmlns="" id="{4935A963-26BB-4024-A724-2CE706FAE840}"/>
              </a:ext>
            </a:extLst>
          </p:cNvPr>
          <p:cNvSpPr txBox="1"/>
          <p:nvPr/>
        </p:nvSpPr>
        <p:spPr>
          <a:xfrm>
            <a:off x="1814223" y="1843951"/>
            <a:ext cx="8563562" cy="1631216"/>
          </a:xfrm>
          <a:prstGeom prst="rect">
            <a:avLst/>
          </a:prstGeom>
          <a:noFill/>
        </p:spPr>
        <p:txBody>
          <a:bodyPr wrap="none" rtlCol="0">
            <a:spAutoFit/>
          </a:bodyPr>
          <a:lstStyle/>
          <a:p>
            <a:pPr algn="ctr"/>
            <a:r>
              <a:rPr lang="en-US" sz="10000" dirty="0" smtClean="0">
                <a:ln w="19050">
                  <a:solidFill>
                    <a:schemeClr val="bg1"/>
                  </a:solidFill>
                </a:ln>
                <a:noFill/>
                <a:latin typeface="Raleway ExtraBold" pitchFamily="2" charset="0"/>
              </a:rPr>
              <a:t>DIMENSIONAL</a:t>
            </a:r>
            <a:endParaRPr lang="lt-LT" sz="10000" dirty="0">
              <a:ln w="19050">
                <a:solidFill>
                  <a:schemeClr val="bg1"/>
                </a:solidFill>
              </a:ln>
              <a:noFill/>
              <a:latin typeface="Raleway ExtraBold" pitchFamily="2" charset="0"/>
            </a:endParaRPr>
          </a:p>
        </p:txBody>
      </p:sp>
      <p:sp>
        <p:nvSpPr>
          <p:cNvPr id="7" name="Fill">
            <a:extLst>
              <a:ext uri="{FF2B5EF4-FFF2-40B4-BE49-F238E27FC236}">
                <a16:creationId xmlns:a16="http://schemas.microsoft.com/office/drawing/2014/main" xmlns="" id="{ABAA7AD6-DBA9-46AC-9C21-8DCBE0DC16D1}"/>
              </a:ext>
            </a:extLst>
          </p:cNvPr>
          <p:cNvSpPr txBox="1"/>
          <p:nvPr/>
        </p:nvSpPr>
        <p:spPr>
          <a:xfrm>
            <a:off x="432433" y="1843951"/>
            <a:ext cx="11327140" cy="3170099"/>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dirty="0" smtClean="0">
                <a:effectLst>
                  <a:outerShdw blurRad="254000" dir="12060000" algn="ctr" rotWithShape="0">
                    <a:srgbClr val="1679EC"/>
                  </a:outerShdw>
                </a:effectLst>
              </a:rPr>
              <a:t>RANDOM</a:t>
            </a:r>
            <a:endParaRPr lang="lt-LT" dirty="0">
              <a:effectLst>
                <a:outerShdw blurRad="254000" dir="12060000" algn="ctr" rotWithShape="0">
                  <a:srgbClr val="F50176"/>
                </a:outerShdw>
              </a:effectLst>
            </a:endParaRPr>
          </a:p>
        </p:txBody>
      </p:sp>
      <p:sp>
        <p:nvSpPr>
          <p:cNvPr id="2" name="Rectangle 1"/>
          <p:cNvSpPr/>
          <p:nvPr/>
        </p:nvSpPr>
        <p:spPr>
          <a:xfrm>
            <a:off x="2614919" y="3749457"/>
            <a:ext cx="6962162" cy="1569660"/>
          </a:xfrm>
          <a:prstGeom prst="rect">
            <a:avLst/>
          </a:prstGeom>
        </p:spPr>
        <p:txBody>
          <a:bodyPr wrap="none">
            <a:spAutoFit/>
          </a:bodyPr>
          <a:lstStyle/>
          <a:p>
            <a:r>
              <a:rPr lang="en-US" sz="9600" dirty="0" smtClean="0">
                <a:ln w="19050">
                  <a:solidFill>
                    <a:schemeClr val="bg1"/>
                  </a:solidFill>
                </a:ln>
                <a:noFill/>
                <a:latin typeface="Raleway ExtraBold" pitchFamily="2" charset="0"/>
              </a:rPr>
              <a:t>VOID-VERSE</a:t>
            </a:r>
            <a:endParaRPr lang="en-US" dirty="0"/>
          </a:p>
        </p:txBody>
      </p:sp>
    </p:spTree>
    <p:extLst>
      <p:ext uri="{BB962C8B-B14F-4D97-AF65-F5344CB8AC3E}">
        <p14:creationId xmlns:p14="http://schemas.microsoft.com/office/powerpoint/2010/main" val="129259756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12000" fill="hold" grpId="0"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par>
                                    <p:cTn id="8" presetID="10" presetClass="entr" presetSubtype="0" repeatCount="12000" fill="hold" grpId="0" nodeType="withEffect">
                                      <p:stCondLst>
                                        <p:cond delay="0"/>
                                      </p:stCondLst>
                                      <p:iterate type="lt">
                                        <p:tmPct val="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100"/>
                                            <p:tgtEl>
                                              <p:spTgt spid="7"/>
                                            </p:tgtEl>
                                          </p:cBhvr>
                                        </p:animEffect>
                                      </p:childTnLst>
                                    </p:cTn>
                                  </p:par>
                                  <p:par>
                                    <p:cTn id="11" presetID="2" presetClass="entr" presetSubtype="1" fill="hold" grpId="1" nodeType="withEffect" p14:presetBounceEnd="95000">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14:bounceEnd="95000">
                                          <p:cBhvr additive="base">
                                            <p:cTn id="13" dur="2000" fill="hold"/>
                                            <p:tgtEl>
                                              <p:spTgt spid="5"/>
                                            </p:tgtEl>
                                            <p:attrNameLst>
                                              <p:attrName>ppt_x</p:attrName>
                                            </p:attrNameLst>
                                          </p:cBhvr>
                                          <p:tavLst>
                                            <p:tav tm="0">
                                              <p:val>
                                                <p:strVal val="#ppt_x"/>
                                              </p:val>
                                            </p:tav>
                                            <p:tav tm="100000">
                                              <p:val>
                                                <p:strVal val="#ppt_x"/>
                                              </p:val>
                                            </p:tav>
                                          </p:tavLst>
                                        </p:anim>
                                        <p:anim calcmode="lin" valueType="num" p14:bounceEnd="95000">
                                          <p:cBhvr additive="base">
                                            <p:cTn id="14" dur="20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fill="hold" grpId="1" nodeType="withEffect" p14:presetBounceEnd="95000">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14:bounceEnd="95000">
                                          <p:cBhvr additive="base">
                                            <p:cTn id="17" dur="2000" fill="hold"/>
                                            <p:tgtEl>
                                              <p:spTgt spid="2"/>
                                            </p:tgtEl>
                                            <p:attrNameLst>
                                              <p:attrName>ppt_x</p:attrName>
                                            </p:attrNameLst>
                                          </p:cBhvr>
                                          <p:tavLst>
                                            <p:tav tm="0">
                                              <p:val>
                                                <p:strVal val="#ppt_x"/>
                                              </p:val>
                                            </p:tav>
                                            <p:tav tm="100000">
                                              <p:val>
                                                <p:strVal val="#ppt_x"/>
                                              </p:val>
                                            </p:tav>
                                          </p:tavLst>
                                        </p:anim>
                                        <p:anim calcmode="lin" valueType="num" p14:bounceEnd="95000">
                                          <p:cBhvr additive="base">
                                            <p:cTn id="18" dur="2000" fill="hold"/>
                                            <p:tgtEl>
                                              <p:spTgt spid="2"/>
                                            </p:tgtEl>
                                            <p:attrNameLst>
                                              <p:attrName>ppt_y</p:attrName>
                                            </p:attrNameLst>
                                          </p:cBhvr>
                                          <p:tavLst>
                                            <p:tav tm="0">
                                              <p:val>
                                                <p:strVal val="0-#ppt_h/2"/>
                                              </p:val>
                                            </p:tav>
                                            <p:tav tm="100000">
                                              <p:val>
                                                <p:strVal val="#ppt_y"/>
                                              </p:val>
                                            </p:tav>
                                          </p:tavLst>
                                        </p:anim>
                                      </p:childTnLst>
                                    </p:cTn>
                                  </p:par>
                                  <p:par>
                                    <p:cTn id="19" presetID="2" presetClass="entr" presetSubtype="4" fill="hold" grpId="1" nodeType="withEffect" p14:presetBounceEnd="95000">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 calcmode="lin" valueType="num" p14:bounceEnd="95000">
                                          <p:cBhvr additive="base">
                                            <p:cTn id="21" dur="2000" fill="hold"/>
                                            <p:tgtEl>
                                              <p:spTgt spid="7"/>
                                            </p:tgtEl>
                                            <p:attrNameLst>
                                              <p:attrName>ppt_x</p:attrName>
                                            </p:attrNameLst>
                                          </p:cBhvr>
                                          <p:tavLst>
                                            <p:tav tm="0">
                                              <p:val>
                                                <p:strVal val="#ppt_x"/>
                                              </p:val>
                                            </p:tav>
                                            <p:tav tm="100000">
                                              <p:val>
                                                <p:strVal val="#ppt_x"/>
                                              </p:val>
                                            </p:tav>
                                          </p:tavLst>
                                        </p:anim>
                                        <p:anim calcmode="lin" valueType="num" p14:bounceEnd="95000">
                                          <p:cBhvr additive="base">
                                            <p:cTn id="2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12000" fill="hold" grpId="0"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par>
                                    <p:cTn id="8" presetID="10" presetClass="entr" presetSubtype="0" repeatCount="12000" fill="hold" grpId="0" nodeType="withEffect">
                                      <p:stCondLst>
                                        <p:cond delay="0"/>
                                      </p:stCondLst>
                                      <p:iterate type="lt">
                                        <p:tmPct val="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100"/>
                                            <p:tgtEl>
                                              <p:spTgt spid="7"/>
                                            </p:tgtEl>
                                          </p:cBhvr>
                                        </p:animEffect>
                                      </p:childTnLst>
                                    </p:cTn>
                                  </p:par>
                                  <p:par>
                                    <p:cTn id="11" presetID="2" presetClass="entr" presetSubtype="1" fill="hold" grpId="1"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ppt_x"/>
                                              </p:val>
                                            </p:tav>
                                            <p:tav tm="100000">
                                              <p:val>
                                                <p:strVal val="#ppt_x"/>
                                              </p:val>
                                            </p:tav>
                                          </p:tavLst>
                                        </p:anim>
                                        <p:anim calcmode="lin" valueType="num">
                                          <p:cBhvr additive="base">
                                            <p:cTn id="14" dur="20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fill="hold" grpId="1"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000" fill="hold"/>
                                            <p:tgtEl>
                                              <p:spTgt spid="2"/>
                                            </p:tgtEl>
                                            <p:attrNameLst>
                                              <p:attrName>ppt_x</p:attrName>
                                            </p:attrNameLst>
                                          </p:cBhvr>
                                          <p:tavLst>
                                            <p:tav tm="0">
                                              <p:val>
                                                <p:strVal val="#ppt_x"/>
                                              </p:val>
                                            </p:tav>
                                            <p:tav tm="100000">
                                              <p:val>
                                                <p:strVal val="#ppt_x"/>
                                              </p:val>
                                            </p:tav>
                                          </p:tavLst>
                                        </p:anim>
                                        <p:anim calcmode="lin" valueType="num">
                                          <p:cBhvr additive="base">
                                            <p:cTn id="18" dur="2000" fill="hold"/>
                                            <p:tgtEl>
                                              <p:spTgt spid="2"/>
                                            </p:tgtEl>
                                            <p:attrNameLst>
                                              <p:attrName>ppt_y</p:attrName>
                                            </p:attrNameLst>
                                          </p:cBhvr>
                                          <p:tavLst>
                                            <p:tav tm="0">
                                              <p:val>
                                                <p:strVal val="0-#ppt_h/2"/>
                                              </p:val>
                                            </p:tav>
                                            <p:tav tm="100000">
                                              <p:val>
                                                <p:strVal val="#ppt_y"/>
                                              </p:val>
                                            </p:tav>
                                          </p:tavLst>
                                        </p:anim>
                                      </p:childTnLst>
                                    </p:cTn>
                                  </p:par>
                                  <p:par>
                                    <p:cTn id="19" presetID="2" presetClass="entr" presetSubtype="4" fill="hold" grpId="1" nodeType="with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0" fill="hold"/>
                                            <p:tgtEl>
                                              <p:spTgt spid="7"/>
                                            </p:tgtEl>
                                            <p:attrNameLst>
                                              <p:attrName>ppt_x</p:attrName>
                                            </p:attrNameLst>
                                          </p:cBhvr>
                                          <p:tavLst>
                                            <p:tav tm="0">
                                              <p:val>
                                                <p:strVal val="#ppt_x"/>
                                              </p:val>
                                            </p:tav>
                                            <p:tav tm="100000">
                                              <p:val>
                                                <p:strVal val="#ppt_x"/>
                                              </p:val>
                                            </p:tav>
                                          </p:tavLst>
                                        </p:anim>
                                        <p:anim calcmode="lin" valueType="num">
                                          <p:cBhvr additive="base">
                                            <p:cTn id="2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3" name="Rectangle 22"/>
          <p:cNvSpPr/>
          <p:nvPr/>
        </p:nvSpPr>
        <p:spPr>
          <a:xfrm rot="16200000">
            <a:off x="-662487" y="3075057"/>
            <a:ext cx="3174267"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Spiral Model</a:t>
            </a:r>
            <a:endParaRPr lang="en-US" sz="4000" dirty="0">
              <a:solidFill>
                <a:schemeClr val="bg1"/>
              </a:solidFill>
              <a:latin typeface="MV Boli" panose="02000500030200090000" pitchFamily="2" charset="0"/>
              <a:cs typeface="MV Boli" panose="02000500030200090000" pitchFamily="2" charset="0"/>
            </a:endParaRPr>
          </a:p>
        </p:txBody>
      </p:sp>
      <p:sp>
        <p:nvSpPr>
          <p:cNvPr id="3" name="Rectangle 2"/>
          <p:cNvSpPr/>
          <p:nvPr/>
        </p:nvSpPr>
        <p:spPr>
          <a:xfrm>
            <a:off x="1764302" y="685800"/>
            <a:ext cx="5468164" cy="553998"/>
          </a:xfrm>
          <a:prstGeom prst="rect">
            <a:avLst/>
          </a:prstGeom>
        </p:spPr>
        <p:txBody>
          <a:bodyPr wrap="none">
            <a:spAutoFit/>
          </a:bodyPr>
          <a:lstStyle/>
          <a:p>
            <a:r>
              <a:rPr lang="en-US" sz="3000" b="1" dirty="0" smtClean="0">
                <a:latin typeface="Papyrus" panose="03070502060502030205" pitchFamily="66" charset="0"/>
              </a:rPr>
              <a:t>Why we are using Spiral Model:</a:t>
            </a:r>
            <a:endParaRPr lang="en-US" sz="3000" b="1" dirty="0">
              <a:latin typeface="Papyrus" panose="03070502060502030205" pitchFamily="66" charset="0"/>
            </a:endParaRPr>
          </a:p>
        </p:txBody>
      </p:sp>
      <p:sp>
        <p:nvSpPr>
          <p:cNvPr id="2" name="Rectangle 1"/>
          <p:cNvSpPr/>
          <p:nvPr/>
        </p:nvSpPr>
        <p:spPr>
          <a:xfrm>
            <a:off x="1764302" y="1841866"/>
            <a:ext cx="9219190" cy="1200329"/>
          </a:xfrm>
          <a:prstGeom prst="rect">
            <a:avLst/>
          </a:prstGeom>
        </p:spPr>
        <p:txBody>
          <a:bodyPr wrap="none">
            <a:spAutoFit/>
          </a:bodyPr>
          <a:lstStyle/>
          <a:p>
            <a:pPr algn="just"/>
            <a:r>
              <a:rPr lang="en-US" dirty="0">
                <a:solidFill>
                  <a:srgbClr val="002060"/>
                </a:solidFill>
                <a:latin typeface="MV Boli" panose="02000500030200090000" pitchFamily="2" charset="0"/>
                <a:cs typeface="MV Boli" panose="02000500030200090000" pitchFamily="2" charset="0"/>
              </a:rPr>
              <a:t>The spiral model </a:t>
            </a:r>
            <a:r>
              <a:rPr lang="en-US" b="1" dirty="0">
                <a:solidFill>
                  <a:srgbClr val="002060"/>
                </a:solidFill>
                <a:latin typeface="MV Boli" panose="02000500030200090000" pitchFamily="2" charset="0"/>
                <a:cs typeface="MV Boli" panose="02000500030200090000" pitchFamily="2" charset="0"/>
              </a:rPr>
              <a:t>enables gradual releases and refinement of a product through </a:t>
            </a:r>
            <a:endParaRPr lang="en-US" b="1" dirty="0" smtClean="0">
              <a:solidFill>
                <a:srgbClr val="002060"/>
              </a:solidFill>
              <a:latin typeface="MV Boli" panose="02000500030200090000" pitchFamily="2" charset="0"/>
              <a:cs typeface="MV Boli" panose="02000500030200090000" pitchFamily="2" charset="0"/>
            </a:endParaRPr>
          </a:p>
          <a:p>
            <a:pPr algn="just"/>
            <a:r>
              <a:rPr lang="en-US" b="1" dirty="0" smtClean="0">
                <a:solidFill>
                  <a:srgbClr val="002060"/>
                </a:solidFill>
                <a:latin typeface="MV Boli" panose="02000500030200090000" pitchFamily="2" charset="0"/>
                <a:cs typeface="MV Boli" panose="02000500030200090000" pitchFamily="2" charset="0"/>
              </a:rPr>
              <a:t>each </a:t>
            </a:r>
            <a:r>
              <a:rPr lang="en-US" b="1" dirty="0">
                <a:solidFill>
                  <a:srgbClr val="002060"/>
                </a:solidFill>
                <a:latin typeface="MV Boli" panose="02000500030200090000" pitchFamily="2" charset="0"/>
                <a:cs typeface="MV Boli" panose="02000500030200090000" pitchFamily="2" charset="0"/>
              </a:rPr>
              <a:t>phase </a:t>
            </a:r>
            <a:r>
              <a:rPr lang="en-US" b="1" dirty="0" smtClean="0">
                <a:solidFill>
                  <a:srgbClr val="002060"/>
                </a:solidFill>
                <a:latin typeface="MV Boli" panose="02000500030200090000" pitchFamily="2" charset="0"/>
                <a:cs typeface="MV Boli" panose="02000500030200090000" pitchFamily="2" charset="0"/>
              </a:rPr>
              <a:t>of </a:t>
            </a:r>
            <a:r>
              <a:rPr lang="en-US" b="1" dirty="0">
                <a:solidFill>
                  <a:srgbClr val="002060"/>
                </a:solidFill>
                <a:latin typeface="MV Boli" panose="02000500030200090000" pitchFamily="2" charset="0"/>
                <a:cs typeface="MV Boli" panose="02000500030200090000" pitchFamily="2" charset="0"/>
              </a:rPr>
              <a:t>the spiral as well as the ability to build prototypes at each </a:t>
            </a:r>
            <a:r>
              <a:rPr lang="en-US" b="1" dirty="0" smtClean="0">
                <a:solidFill>
                  <a:srgbClr val="002060"/>
                </a:solidFill>
                <a:latin typeface="MV Boli" panose="02000500030200090000" pitchFamily="2" charset="0"/>
                <a:cs typeface="MV Boli" panose="02000500030200090000" pitchFamily="2" charset="0"/>
              </a:rPr>
              <a:t>phase</a:t>
            </a:r>
            <a:r>
              <a:rPr lang="en-US" dirty="0" smtClean="0">
                <a:solidFill>
                  <a:srgbClr val="002060"/>
                </a:solidFill>
                <a:latin typeface="MV Boli" panose="02000500030200090000" pitchFamily="2" charset="0"/>
                <a:cs typeface="MV Boli" panose="02000500030200090000" pitchFamily="2" charset="0"/>
              </a:rPr>
              <a:t>.</a:t>
            </a:r>
          </a:p>
          <a:p>
            <a:pPr algn="just"/>
            <a:r>
              <a:rPr lang="en-US" dirty="0" smtClean="0">
                <a:solidFill>
                  <a:srgbClr val="002060"/>
                </a:solidFill>
                <a:latin typeface="MV Boli" panose="02000500030200090000" pitchFamily="2" charset="0"/>
                <a:cs typeface="MV Boli" panose="02000500030200090000" pitchFamily="2" charset="0"/>
              </a:rPr>
              <a:t>The </a:t>
            </a:r>
            <a:r>
              <a:rPr lang="en-US" dirty="0">
                <a:solidFill>
                  <a:srgbClr val="002060"/>
                </a:solidFill>
                <a:latin typeface="MV Boli" panose="02000500030200090000" pitchFamily="2" charset="0"/>
                <a:cs typeface="MV Boli" panose="02000500030200090000" pitchFamily="2" charset="0"/>
              </a:rPr>
              <a:t>most </a:t>
            </a:r>
            <a:r>
              <a:rPr lang="en-US" dirty="0" smtClean="0">
                <a:solidFill>
                  <a:srgbClr val="002060"/>
                </a:solidFill>
                <a:latin typeface="MV Boli" panose="02000500030200090000" pitchFamily="2" charset="0"/>
                <a:cs typeface="MV Boli" panose="02000500030200090000" pitchFamily="2" charset="0"/>
              </a:rPr>
              <a:t>important feature </a:t>
            </a:r>
            <a:r>
              <a:rPr lang="en-US" dirty="0">
                <a:solidFill>
                  <a:srgbClr val="002060"/>
                </a:solidFill>
                <a:latin typeface="MV Boli" panose="02000500030200090000" pitchFamily="2" charset="0"/>
                <a:cs typeface="MV Boli" panose="02000500030200090000" pitchFamily="2" charset="0"/>
              </a:rPr>
              <a:t>of the model is its ability to manage unknown risks </a:t>
            </a:r>
            <a:endParaRPr lang="en-US" dirty="0" smtClean="0">
              <a:solidFill>
                <a:srgbClr val="002060"/>
              </a:solidFill>
              <a:latin typeface="MV Boli" panose="02000500030200090000" pitchFamily="2" charset="0"/>
              <a:cs typeface="MV Boli" panose="02000500030200090000" pitchFamily="2" charset="0"/>
            </a:endParaRPr>
          </a:p>
          <a:p>
            <a:pPr algn="just"/>
            <a:r>
              <a:rPr lang="en-US" dirty="0" smtClean="0">
                <a:solidFill>
                  <a:srgbClr val="002060"/>
                </a:solidFill>
                <a:latin typeface="MV Boli" panose="02000500030200090000" pitchFamily="2" charset="0"/>
                <a:cs typeface="MV Boli" panose="02000500030200090000" pitchFamily="2" charset="0"/>
              </a:rPr>
              <a:t>after </a:t>
            </a:r>
            <a:r>
              <a:rPr lang="en-US" dirty="0">
                <a:solidFill>
                  <a:srgbClr val="002060"/>
                </a:solidFill>
                <a:latin typeface="MV Boli" panose="02000500030200090000" pitchFamily="2" charset="0"/>
                <a:cs typeface="MV Boli" panose="02000500030200090000" pitchFamily="2" charset="0"/>
              </a:rPr>
              <a:t>the project has </a:t>
            </a:r>
            <a:r>
              <a:rPr lang="en-US" dirty="0" smtClean="0">
                <a:solidFill>
                  <a:srgbClr val="002060"/>
                </a:solidFill>
                <a:latin typeface="MV Boli" panose="02000500030200090000" pitchFamily="2" charset="0"/>
                <a:cs typeface="MV Boli" panose="02000500030200090000" pitchFamily="2" charset="0"/>
              </a:rPr>
              <a:t>commenced.</a:t>
            </a:r>
            <a:endParaRPr lang="en-US" dirty="0">
              <a:solidFill>
                <a:srgbClr val="002060"/>
              </a:solidFill>
              <a:latin typeface="MV Boli" panose="02000500030200090000" pitchFamily="2" charset="0"/>
              <a:cs typeface="MV Boli" panose="02000500030200090000" pitchFamily="2" charset="0"/>
            </a:endParaRPr>
          </a:p>
        </p:txBody>
      </p:sp>
      <p:sp>
        <p:nvSpPr>
          <p:cNvPr id="4" name="Rectangle 3"/>
          <p:cNvSpPr/>
          <p:nvPr/>
        </p:nvSpPr>
        <p:spPr>
          <a:xfrm>
            <a:off x="1764302" y="4138971"/>
            <a:ext cx="9156740" cy="1754326"/>
          </a:xfrm>
          <a:prstGeom prst="rect">
            <a:avLst/>
          </a:prstGeom>
        </p:spPr>
        <p:txBody>
          <a:bodyPr wrap="square">
            <a:spAutoFit/>
          </a:bodyPr>
          <a:lstStyle/>
          <a:p>
            <a:r>
              <a:rPr lang="en-US" dirty="0">
                <a:solidFill>
                  <a:srgbClr val="002060"/>
                </a:solidFill>
                <a:latin typeface="MV Boli" panose="02000500030200090000" pitchFamily="2" charset="0"/>
                <a:cs typeface="MV Boli" panose="02000500030200090000" pitchFamily="2" charset="0"/>
              </a:rPr>
              <a:t>The spiral model combines the idea of iterative development with the systematic, controlled aspects of the waterfall model. This Spiral model is a combination of iterative development process model and sequential linear development model i.e. the waterfall model with a very high emphasis on risk analysis. It allows incremental releases of the product or incremental refinement through each iteration around the spiral.</a:t>
            </a:r>
          </a:p>
        </p:txBody>
      </p:sp>
      <p:sp>
        <p:nvSpPr>
          <p:cNvPr id="5" name="Rectangle 4"/>
          <p:cNvSpPr/>
          <p:nvPr/>
        </p:nvSpPr>
        <p:spPr>
          <a:xfrm>
            <a:off x="1764302" y="3519982"/>
            <a:ext cx="739305" cy="369332"/>
          </a:xfrm>
          <a:prstGeom prst="rect">
            <a:avLst/>
          </a:prstGeom>
        </p:spPr>
        <p:txBody>
          <a:bodyPr wrap="none">
            <a:spAutoFit/>
          </a:bodyPr>
          <a:lstStyle/>
          <a:p>
            <a:r>
              <a:rPr lang="en-US" b="1" dirty="0" smtClean="0">
                <a:latin typeface="Papyrus" panose="03070502060502030205" pitchFamily="66" charset="0"/>
              </a:rPr>
              <a:t>Also:</a:t>
            </a:r>
            <a:endParaRPr lang="en-US" dirty="0"/>
          </a:p>
        </p:txBody>
      </p:sp>
    </p:spTree>
    <p:extLst>
      <p:ext uri="{BB962C8B-B14F-4D97-AF65-F5344CB8AC3E}">
        <p14:creationId xmlns:p14="http://schemas.microsoft.com/office/powerpoint/2010/main" val="1449359757"/>
      </p:ext>
    </p:extLst>
  </p:cSld>
  <p:clrMapOvr>
    <a:masterClrMapping/>
  </p:clrMapOvr>
  <p:transition advClick="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3" name="Rectangle 22"/>
          <p:cNvSpPr/>
          <p:nvPr/>
        </p:nvSpPr>
        <p:spPr>
          <a:xfrm rot="16200000">
            <a:off x="-662487" y="3075057"/>
            <a:ext cx="3174267"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Spiral Model</a:t>
            </a:r>
            <a:endParaRPr lang="en-US" sz="4000" dirty="0">
              <a:solidFill>
                <a:schemeClr val="bg1"/>
              </a:solidFill>
              <a:latin typeface="MV Boli" panose="02000500030200090000" pitchFamily="2" charset="0"/>
              <a:cs typeface="MV Boli" panose="02000500030200090000" pitchFamily="2" charset="0"/>
            </a:endParaRPr>
          </a:p>
        </p:txBody>
      </p:sp>
      <p:sp>
        <p:nvSpPr>
          <p:cNvPr id="3" name="Rectangle 2"/>
          <p:cNvSpPr/>
          <p:nvPr/>
        </p:nvSpPr>
        <p:spPr>
          <a:xfrm>
            <a:off x="1764302" y="685800"/>
            <a:ext cx="5469767" cy="553998"/>
          </a:xfrm>
          <a:prstGeom prst="rect">
            <a:avLst/>
          </a:prstGeom>
        </p:spPr>
        <p:txBody>
          <a:bodyPr wrap="none">
            <a:spAutoFit/>
          </a:bodyPr>
          <a:lstStyle/>
          <a:p>
            <a:r>
              <a:rPr lang="en-US" sz="3000" b="1" dirty="0" smtClean="0">
                <a:latin typeface="Papyrus" panose="03070502060502030205" pitchFamily="66" charset="0"/>
              </a:rPr>
              <a:t>Benefits of using Spiral Model:</a:t>
            </a:r>
            <a:endParaRPr lang="en-US" sz="3000" b="1" dirty="0">
              <a:latin typeface="Papyrus" panose="03070502060502030205" pitchFamily="66" charset="0"/>
            </a:endParaRPr>
          </a:p>
        </p:txBody>
      </p:sp>
      <p:sp>
        <p:nvSpPr>
          <p:cNvPr id="4" name="Rectangle 3"/>
          <p:cNvSpPr/>
          <p:nvPr/>
        </p:nvSpPr>
        <p:spPr>
          <a:xfrm>
            <a:off x="1764302" y="1841866"/>
            <a:ext cx="8255479" cy="3693319"/>
          </a:xfrm>
          <a:prstGeom prst="rect">
            <a:avLst/>
          </a:prstGeom>
        </p:spPr>
        <p:txBody>
          <a:bodyPr wrap="square">
            <a:spAutoFit/>
          </a:bodyPr>
          <a:lstStyle/>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Flexibility</a:t>
            </a:r>
            <a:r>
              <a:rPr lang="en-US" dirty="0">
                <a:solidFill>
                  <a:srgbClr val="002060"/>
                </a:solidFill>
                <a:latin typeface="MV Boli" panose="02000500030200090000" pitchFamily="2" charset="0"/>
                <a:cs typeface="MV Boli" panose="02000500030200090000" pitchFamily="2" charset="0"/>
              </a:rPr>
              <a:t> - Changes made to the requirements after development has started can be easily adopted and incorporated</a:t>
            </a:r>
            <a:r>
              <a:rPr lang="en-US" dirty="0" smtClean="0">
                <a:solidFill>
                  <a:srgbClr val="002060"/>
                </a:solidFill>
                <a:latin typeface="MV Boli" panose="02000500030200090000" pitchFamily="2" charset="0"/>
                <a:cs typeface="MV Boli" panose="02000500030200090000" pitchFamily="2" charset="0"/>
              </a:rPr>
              <a:t>.</a:t>
            </a:r>
          </a:p>
          <a:p>
            <a:pPr>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Risk handling </a:t>
            </a:r>
            <a:r>
              <a:rPr lang="en-US" dirty="0">
                <a:solidFill>
                  <a:srgbClr val="002060"/>
                </a:solidFill>
                <a:latin typeface="MV Boli" panose="02000500030200090000" pitchFamily="2" charset="0"/>
                <a:cs typeface="MV Boli" panose="02000500030200090000" pitchFamily="2" charset="0"/>
              </a:rPr>
              <a:t>- The spiral model involves risk analysis and handling in every phase, improving security and the chances of avoiding attacks and breakages. The iterative development process also facilitates risk management</a:t>
            </a:r>
            <a:r>
              <a:rPr lang="en-US" dirty="0" smtClean="0">
                <a:solidFill>
                  <a:srgbClr val="002060"/>
                </a:solidFill>
                <a:latin typeface="MV Boli" panose="02000500030200090000" pitchFamily="2" charset="0"/>
                <a:cs typeface="MV Boli" panose="02000500030200090000" pitchFamily="2" charset="0"/>
              </a:rPr>
              <a:t>.</a:t>
            </a:r>
          </a:p>
          <a:p>
            <a:pPr>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Customer satisfaction </a:t>
            </a:r>
            <a:r>
              <a:rPr lang="en-US" dirty="0">
                <a:solidFill>
                  <a:srgbClr val="002060"/>
                </a:solidFill>
                <a:latin typeface="MV Boli" panose="02000500030200090000" pitchFamily="2" charset="0"/>
                <a:cs typeface="MV Boli" panose="02000500030200090000" pitchFamily="2" charset="0"/>
              </a:rPr>
              <a:t>- The spiral model facilitates customer feedback. If the software is being designed for a customer, then the customer will be able to see and evaluate their product in every phase. This allows them to voice dissatisfactions or make changes before the product is fully built, saving the development team time and money.</a:t>
            </a:r>
            <a:endParaRPr lang="en-US" b="0" i="0" dirty="0">
              <a:solidFill>
                <a:srgbClr val="002060"/>
              </a:solidFill>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054396565"/>
      </p:ext>
    </p:extLst>
  </p:cSld>
  <p:clrMapOvr>
    <a:masterClrMapping/>
  </p:clrMapOvr>
  <p:transition advClick="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3" name="Rectangle 22"/>
          <p:cNvSpPr/>
          <p:nvPr/>
        </p:nvSpPr>
        <p:spPr>
          <a:xfrm rot="16200000">
            <a:off x="-662487" y="3075057"/>
            <a:ext cx="3174267"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Spiral Model</a:t>
            </a:r>
            <a:endParaRPr lang="en-US" sz="4000" dirty="0">
              <a:solidFill>
                <a:schemeClr val="bg1"/>
              </a:solidFill>
              <a:latin typeface="MV Boli" panose="02000500030200090000" pitchFamily="2" charset="0"/>
              <a:cs typeface="MV Boli" panose="02000500030200090000" pitchFamily="2" charset="0"/>
            </a:endParaRPr>
          </a:p>
        </p:txBody>
      </p:sp>
      <p:sp>
        <p:nvSpPr>
          <p:cNvPr id="3" name="Rectangle 2"/>
          <p:cNvSpPr/>
          <p:nvPr/>
        </p:nvSpPr>
        <p:spPr>
          <a:xfrm>
            <a:off x="1764302" y="685800"/>
            <a:ext cx="5809604" cy="553998"/>
          </a:xfrm>
          <a:prstGeom prst="rect">
            <a:avLst/>
          </a:prstGeom>
        </p:spPr>
        <p:txBody>
          <a:bodyPr wrap="none">
            <a:spAutoFit/>
          </a:bodyPr>
          <a:lstStyle/>
          <a:p>
            <a:r>
              <a:rPr lang="en-US" sz="3000" b="1" dirty="0" smtClean="0">
                <a:latin typeface="Papyrus" panose="03070502060502030205" pitchFamily="66" charset="0"/>
              </a:rPr>
              <a:t>Limitations of using Spiral Model:</a:t>
            </a:r>
            <a:endParaRPr lang="en-US" sz="3000" b="1" dirty="0">
              <a:latin typeface="Papyrus" panose="03070502060502030205" pitchFamily="66" charset="0"/>
            </a:endParaRPr>
          </a:p>
        </p:txBody>
      </p:sp>
      <p:sp>
        <p:nvSpPr>
          <p:cNvPr id="4" name="Rectangle 3"/>
          <p:cNvSpPr/>
          <p:nvPr/>
        </p:nvSpPr>
        <p:spPr>
          <a:xfrm>
            <a:off x="1764302" y="1841866"/>
            <a:ext cx="7220309" cy="4524315"/>
          </a:xfrm>
          <a:prstGeom prst="rect">
            <a:avLst/>
          </a:prstGeom>
        </p:spPr>
        <p:txBody>
          <a:bodyPr wrap="square">
            <a:spAutoFit/>
          </a:bodyPr>
          <a:lstStyle/>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High cost </a:t>
            </a:r>
            <a:r>
              <a:rPr lang="en-US" dirty="0">
                <a:solidFill>
                  <a:srgbClr val="002060"/>
                </a:solidFill>
                <a:latin typeface="MV Boli" panose="02000500030200090000" pitchFamily="2" charset="0"/>
                <a:cs typeface="MV Boli" panose="02000500030200090000" pitchFamily="2" charset="0"/>
              </a:rPr>
              <a:t>- The spiral model is expensive and, therefore, is not suitable for small projects</a:t>
            </a:r>
            <a:r>
              <a:rPr lang="en-US" dirty="0" smtClean="0">
                <a:solidFill>
                  <a:srgbClr val="002060"/>
                </a:solidFill>
                <a:latin typeface="MV Boli" panose="02000500030200090000" pitchFamily="2" charset="0"/>
                <a:cs typeface="MV Boli" panose="02000500030200090000" pitchFamily="2" charset="0"/>
              </a:rPr>
              <a:t>.</a:t>
            </a:r>
          </a:p>
          <a:p>
            <a:pPr>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Dependence on risk analysis </a:t>
            </a:r>
            <a:r>
              <a:rPr lang="en-US" dirty="0">
                <a:solidFill>
                  <a:srgbClr val="002060"/>
                </a:solidFill>
                <a:latin typeface="MV Boli" panose="02000500030200090000" pitchFamily="2" charset="0"/>
                <a:cs typeface="MV Boli" panose="02000500030200090000" pitchFamily="2" charset="0"/>
              </a:rPr>
              <a:t>- Since successful completion of the project depends on effective risk handling, then it is necessary for involved personnel to have expertise in risk assessment</a:t>
            </a:r>
            <a:r>
              <a:rPr lang="en-US" dirty="0" smtClean="0">
                <a:solidFill>
                  <a:srgbClr val="002060"/>
                </a:solidFill>
                <a:latin typeface="MV Boli" panose="02000500030200090000" pitchFamily="2" charset="0"/>
                <a:cs typeface="MV Boli" panose="02000500030200090000" pitchFamily="2" charset="0"/>
              </a:rPr>
              <a:t>.</a:t>
            </a:r>
          </a:p>
          <a:p>
            <a:pPr>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Complexity</a:t>
            </a:r>
            <a:r>
              <a:rPr lang="en-US" dirty="0">
                <a:solidFill>
                  <a:srgbClr val="002060"/>
                </a:solidFill>
                <a:latin typeface="MV Boli" panose="02000500030200090000" pitchFamily="2" charset="0"/>
                <a:cs typeface="MV Boli" panose="02000500030200090000" pitchFamily="2" charset="0"/>
              </a:rPr>
              <a:t> - The spiral model is more complex than other SDLC options. For it to operate efficiently, protocols must be followed closely. Furthermore, there is increased documentation since the model involves intermediate phases</a:t>
            </a:r>
            <a:r>
              <a:rPr lang="en-US" dirty="0" smtClean="0">
                <a:solidFill>
                  <a:srgbClr val="002060"/>
                </a:solidFill>
                <a:latin typeface="MV Boli" panose="02000500030200090000" pitchFamily="2" charset="0"/>
                <a:cs typeface="MV Boli" panose="02000500030200090000" pitchFamily="2" charset="0"/>
              </a:rPr>
              <a:t>.</a:t>
            </a:r>
          </a:p>
          <a:p>
            <a:pPr>
              <a:buFont typeface="Arial" panose="020B0604020202020204" pitchFamily="34" charset="0"/>
              <a:buChar char="•"/>
            </a:pP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b="1" dirty="0">
                <a:solidFill>
                  <a:srgbClr val="002060"/>
                </a:solidFill>
                <a:latin typeface="MV Boli" panose="02000500030200090000" pitchFamily="2" charset="0"/>
                <a:cs typeface="MV Boli" panose="02000500030200090000" pitchFamily="2" charset="0"/>
              </a:rPr>
              <a:t>Hard to manage time </a:t>
            </a:r>
            <a:r>
              <a:rPr lang="en-US" dirty="0">
                <a:solidFill>
                  <a:srgbClr val="002060"/>
                </a:solidFill>
                <a:latin typeface="MV Boli" panose="02000500030200090000" pitchFamily="2" charset="0"/>
                <a:cs typeface="MV Boli" panose="02000500030200090000" pitchFamily="2" charset="0"/>
              </a:rPr>
              <a:t>- Going into the project, the number of required phases is often unknown, making time management almost impossible. Therefore, there is always a risk for falling behind schedule or going over budget.</a:t>
            </a:r>
            <a:endParaRPr lang="en-US" b="0" i="0" dirty="0">
              <a:solidFill>
                <a:srgbClr val="002060"/>
              </a:solidFill>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39747949"/>
      </p:ext>
    </p:extLst>
  </p:cSld>
  <p:clrMapOvr>
    <a:masterClrMapping/>
  </p:clrMapOvr>
  <p:transition advClick="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7" name="Rectangle 6"/>
          <p:cNvSpPr/>
          <p:nvPr/>
        </p:nvSpPr>
        <p:spPr>
          <a:xfrm rot="16200000">
            <a:off x="-1405332"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1764302" y="685800"/>
            <a:ext cx="2098651" cy="553998"/>
          </a:xfrm>
          <a:prstGeom prst="rect">
            <a:avLst/>
          </a:prstGeom>
        </p:spPr>
        <p:txBody>
          <a:bodyPr wrap="none">
            <a:spAutoFit/>
          </a:bodyPr>
          <a:lstStyle/>
          <a:p>
            <a:r>
              <a:rPr lang="en-US" sz="3000" b="1" dirty="0" smtClean="0">
                <a:latin typeface="Papyrus" panose="03070502060502030205" pitchFamily="66" charset="0"/>
              </a:rPr>
              <a:t>Play Mode:</a:t>
            </a:r>
            <a:endParaRPr lang="en-US" sz="3000" b="1" dirty="0">
              <a:latin typeface="Papyrus" panose="03070502060502030205" pitchFamily="66" charset="0"/>
            </a:endParaRPr>
          </a:p>
        </p:txBody>
      </p:sp>
      <p:sp>
        <p:nvSpPr>
          <p:cNvPr id="8" name="Rectangle 7"/>
          <p:cNvSpPr/>
          <p:nvPr/>
        </p:nvSpPr>
        <p:spPr>
          <a:xfrm>
            <a:off x="1764302" y="3219091"/>
            <a:ext cx="3103735" cy="553998"/>
          </a:xfrm>
          <a:prstGeom prst="rect">
            <a:avLst/>
          </a:prstGeom>
        </p:spPr>
        <p:txBody>
          <a:bodyPr wrap="none">
            <a:spAutoFit/>
          </a:bodyPr>
          <a:lstStyle/>
          <a:p>
            <a:r>
              <a:rPr lang="en-US" sz="3000" b="1" dirty="0" smtClean="0">
                <a:latin typeface="Papyrus" panose="03070502060502030205" pitchFamily="66" charset="0"/>
              </a:rPr>
              <a:t>Map Generation:</a:t>
            </a:r>
            <a:endParaRPr lang="en-US" sz="3000" b="1" dirty="0">
              <a:latin typeface="Papyrus" panose="03070502060502030205" pitchFamily="66" charset="0"/>
            </a:endParaRPr>
          </a:p>
        </p:txBody>
      </p:sp>
      <p:sp>
        <p:nvSpPr>
          <p:cNvPr id="3" name="Rectangle 2"/>
          <p:cNvSpPr/>
          <p:nvPr/>
        </p:nvSpPr>
        <p:spPr>
          <a:xfrm>
            <a:off x="1764302" y="1239798"/>
            <a:ext cx="8949706" cy="1200329"/>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There are 3 different type of modes.</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Adventure</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Survival</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Battle Royale</a:t>
            </a:r>
          </a:p>
        </p:txBody>
      </p:sp>
      <p:sp>
        <p:nvSpPr>
          <p:cNvPr id="14" name="Rectangle 13"/>
          <p:cNvSpPr/>
          <p:nvPr/>
        </p:nvSpPr>
        <p:spPr>
          <a:xfrm>
            <a:off x="1764301" y="3824666"/>
            <a:ext cx="8397615" cy="1200329"/>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A </a:t>
            </a:r>
            <a:r>
              <a:rPr lang="en-US" dirty="0">
                <a:solidFill>
                  <a:srgbClr val="002060"/>
                </a:solidFill>
                <a:latin typeface="MV Boli" panose="02000500030200090000" pitchFamily="2" charset="0"/>
                <a:cs typeface="MV Boli" panose="02000500030200090000" pitchFamily="2" charset="0"/>
              </a:rPr>
              <a:t>p</a:t>
            </a:r>
            <a:r>
              <a:rPr lang="en-US" dirty="0" smtClean="0">
                <a:solidFill>
                  <a:srgbClr val="002060"/>
                </a:solidFill>
                <a:latin typeface="MV Boli" panose="02000500030200090000" pitchFamily="2" charset="0"/>
                <a:cs typeface="MV Boli" panose="02000500030200090000" pitchFamily="2" charset="0"/>
              </a:rPr>
              <a:t>rocedural generated random map having group of chunks with LOD and each chunk has its own seed.</a:t>
            </a:r>
          </a:p>
          <a:p>
            <a:endParaRPr lang="en-US" dirty="0">
              <a:solidFill>
                <a:srgbClr val="002060"/>
              </a:solidFill>
              <a:latin typeface="MV Boli" panose="02000500030200090000" pitchFamily="2" charset="0"/>
              <a:cs typeface="MV Boli" panose="02000500030200090000" pitchFamily="2" charset="0"/>
            </a:endParaRPr>
          </a:p>
          <a:p>
            <a:r>
              <a:rPr lang="en-US" dirty="0" smtClean="0">
                <a:solidFill>
                  <a:srgbClr val="002060"/>
                </a:solidFill>
                <a:latin typeface="MV Boli" panose="02000500030200090000" pitchFamily="2" charset="0"/>
                <a:cs typeface="MV Boli" panose="02000500030200090000" pitchFamily="2" charset="0"/>
              </a:rPr>
              <a:t>User can spawn in this map by entering the seed into the game.</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3508325"/>
      </p:ext>
    </p:extLst>
  </p:cSld>
  <p:clrMapOvr>
    <a:masterClrMapping/>
  </p:clrMapOvr>
  <p:transition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7" name="Rectangle 6"/>
          <p:cNvSpPr/>
          <p:nvPr/>
        </p:nvSpPr>
        <p:spPr>
          <a:xfrm rot="16200000">
            <a:off x="-1405332"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3398687" cy="553998"/>
          </a:xfrm>
          <a:prstGeom prst="rect">
            <a:avLst/>
          </a:prstGeom>
        </p:spPr>
        <p:txBody>
          <a:bodyPr wrap="none">
            <a:spAutoFit/>
          </a:bodyPr>
          <a:lstStyle/>
          <a:p>
            <a:r>
              <a:rPr lang="en-US" sz="3000" b="1" dirty="0" smtClean="0">
                <a:latin typeface="Papyrus" panose="03070502060502030205" pitchFamily="66" charset="0"/>
              </a:rPr>
              <a:t>Armory &amp; Abilities:</a:t>
            </a:r>
            <a:endParaRPr lang="en-US" sz="3000" b="1" dirty="0">
              <a:latin typeface="Papyrus" panose="03070502060502030205" pitchFamily="66" charset="0"/>
            </a:endParaRPr>
          </a:p>
        </p:txBody>
      </p:sp>
      <p:sp>
        <p:nvSpPr>
          <p:cNvPr id="5" name="Rectangle 4"/>
          <p:cNvSpPr/>
          <p:nvPr/>
        </p:nvSpPr>
        <p:spPr>
          <a:xfrm>
            <a:off x="1764302" y="3219091"/>
            <a:ext cx="1798890" cy="553998"/>
          </a:xfrm>
          <a:prstGeom prst="rect">
            <a:avLst/>
          </a:prstGeom>
        </p:spPr>
        <p:txBody>
          <a:bodyPr wrap="none">
            <a:spAutoFit/>
          </a:bodyPr>
          <a:lstStyle/>
          <a:p>
            <a:r>
              <a:rPr lang="en-US" sz="3000" b="1" dirty="0" smtClean="0">
                <a:latin typeface="Papyrus" panose="03070502060502030205" pitchFamily="66" charset="0"/>
              </a:rPr>
              <a:t>Inventory:</a:t>
            </a:r>
            <a:endParaRPr lang="en-US" sz="3000" b="1" dirty="0">
              <a:latin typeface="Papyrus" panose="03070502060502030205" pitchFamily="66" charset="0"/>
            </a:endParaRPr>
          </a:p>
        </p:txBody>
      </p:sp>
      <p:sp>
        <p:nvSpPr>
          <p:cNvPr id="8" name="Rectangle 7"/>
          <p:cNvSpPr/>
          <p:nvPr/>
        </p:nvSpPr>
        <p:spPr>
          <a:xfrm>
            <a:off x="1764302" y="1239798"/>
            <a:ext cx="8497298" cy="1200329"/>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There are armory such as different types  of guns &amp; melee weapons.</a:t>
            </a:r>
          </a:p>
          <a:p>
            <a:r>
              <a:rPr lang="en-US" dirty="0" smtClean="0">
                <a:solidFill>
                  <a:srgbClr val="002060"/>
                </a:solidFill>
                <a:latin typeface="MV Boli" panose="02000500030200090000" pitchFamily="2" charset="0"/>
                <a:cs typeface="MV Boli" panose="02000500030200090000" pitchFamily="2" charset="0"/>
              </a:rPr>
              <a:t>And there are 20+ abilities like healing, less damage, speed movement etc.</a:t>
            </a:r>
          </a:p>
          <a:p>
            <a:endParaRPr lang="en-US" dirty="0">
              <a:solidFill>
                <a:srgbClr val="002060"/>
              </a:solidFill>
              <a:latin typeface="MV Boli" panose="02000500030200090000" pitchFamily="2" charset="0"/>
              <a:cs typeface="MV Boli" panose="02000500030200090000" pitchFamily="2" charset="0"/>
            </a:endParaRPr>
          </a:p>
          <a:p>
            <a:r>
              <a:rPr lang="en-US" dirty="0" smtClean="0">
                <a:solidFill>
                  <a:srgbClr val="002060"/>
                </a:solidFill>
                <a:latin typeface="MV Boli" panose="02000500030200090000" pitchFamily="2" charset="0"/>
                <a:cs typeface="MV Boli" panose="02000500030200090000" pitchFamily="2" charset="0"/>
              </a:rPr>
              <a:t>These armory are managed under the Inventory.</a:t>
            </a:r>
            <a:endParaRPr lang="en-US" dirty="0">
              <a:solidFill>
                <a:srgbClr val="002060"/>
              </a:solidFill>
              <a:latin typeface="MV Boli" panose="02000500030200090000" pitchFamily="2" charset="0"/>
              <a:cs typeface="MV Boli" panose="02000500030200090000" pitchFamily="2" charset="0"/>
            </a:endParaRPr>
          </a:p>
        </p:txBody>
      </p:sp>
      <p:sp>
        <p:nvSpPr>
          <p:cNvPr id="10" name="Rectangle 9"/>
          <p:cNvSpPr/>
          <p:nvPr/>
        </p:nvSpPr>
        <p:spPr>
          <a:xfrm>
            <a:off x="1764302" y="3773089"/>
            <a:ext cx="8497298" cy="1477328"/>
          </a:xfrm>
          <a:prstGeom prst="rect">
            <a:avLst/>
          </a:prstGeom>
        </p:spPr>
        <p:txBody>
          <a:bodyPr wrap="square">
            <a:spAutoFit/>
          </a:bodyPr>
          <a:lstStyle/>
          <a:p>
            <a:r>
              <a:rPr lang="en-US" dirty="0">
                <a:solidFill>
                  <a:srgbClr val="002060"/>
                </a:solidFill>
                <a:latin typeface="MV Boli" panose="02000500030200090000" pitchFamily="2" charset="0"/>
                <a:cs typeface="MV Boli" panose="02000500030200090000" pitchFamily="2" charset="0"/>
              </a:rPr>
              <a:t>The </a:t>
            </a:r>
            <a:r>
              <a:rPr lang="en-US" b="1" dirty="0">
                <a:solidFill>
                  <a:srgbClr val="002060"/>
                </a:solidFill>
                <a:latin typeface="MV Boli" panose="02000500030200090000" pitchFamily="2" charset="0"/>
                <a:cs typeface="MV Boli" panose="02000500030200090000" pitchFamily="2" charset="0"/>
              </a:rPr>
              <a:t>inventory</a:t>
            </a:r>
            <a:r>
              <a:rPr lang="en-US" dirty="0">
                <a:solidFill>
                  <a:srgbClr val="002060"/>
                </a:solidFill>
                <a:latin typeface="MV Boli" panose="02000500030200090000" pitchFamily="2" charset="0"/>
                <a:cs typeface="MV Boli" panose="02000500030200090000" pitchFamily="2" charset="0"/>
              </a:rPr>
              <a:t> is the pop-up menu that the player uses to manage items they carry. From this screen a player can equip weapons, craft items on a 2×2 grid, and equip tools &amp; collectible items.</a:t>
            </a:r>
          </a:p>
          <a:p>
            <a:endParaRPr lang="en-US" dirty="0">
              <a:solidFill>
                <a:srgbClr val="002060"/>
              </a:solidFill>
              <a:latin typeface="MV Boli" panose="02000500030200090000" pitchFamily="2" charset="0"/>
              <a:cs typeface="MV Boli" panose="02000500030200090000" pitchFamily="2" charset="0"/>
            </a:endParaRPr>
          </a:p>
          <a:p>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707562557"/>
      </p:ext>
    </p:extLst>
  </p:cSld>
  <p:clrMapOvr>
    <a:masterClrMapping/>
  </p:clrMapOvr>
  <p:transition advClick="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7" name="Rectangle 6"/>
          <p:cNvSpPr/>
          <p:nvPr/>
        </p:nvSpPr>
        <p:spPr>
          <a:xfrm rot="16200000">
            <a:off x="-1405332"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2664512" cy="553998"/>
          </a:xfrm>
          <a:prstGeom prst="rect">
            <a:avLst/>
          </a:prstGeom>
        </p:spPr>
        <p:txBody>
          <a:bodyPr wrap="none">
            <a:spAutoFit/>
          </a:bodyPr>
          <a:lstStyle/>
          <a:p>
            <a:r>
              <a:rPr lang="en-US" sz="3000" b="1" dirty="0" smtClean="0">
                <a:latin typeface="Papyrus" panose="03070502060502030205" pitchFamily="66" charset="0"/>
              </a:rPr>
              <a:t>Crafting Items:</a:t>
            </a:r>
            <a:endParaRPr lang="en-US" sz="3000" b="1" dirty="0">
              <a:latin typeface="Papyrus" panose="03070502060502030205" pitchFamily="66" charset="0"/>
            </a:endParaRPr>
          </a:p>
        </p:txBody>
      </p:sp>
      <p:sp>
        <p:nvSpPr>
          <p:cNvPr id="5" name="Rectangle 4"/>
          <p:cNvSpPr/>
          <p:nvPr/>
        </p:nvSpPr>
        <p:spPr>
          <a:xfrm>
            <a:off x="1764302" y="3219091"/>
            <a:ext cx="2473754" cy="553998"/>
          </a:xfrm>
          <a:prstGeom prst="rect">
            <a:avLst/>
          </a:prstGeom>
        </p:spPr>
        <p:txBody>
          <a:bodyPr wrap="none">
            <a:spAutoFit/>
          </a:bodyPr>
          <a:lstStyle/>
          <a:p>
            <a:r>
              <a:rPr lang="en-US" sz="3000" b="1" dirty="0" smtClean="0">
                <a:latin typeface="Papyrus" panose="03070502060502030205" pitchFamily="66" charset="0"/>
              </a:rPr>
              <a:t>Chat &amp; VoIP:</a:t>
            </a:r>
            <a:endParaRPr lang="en-US" sz="3000" b="1" dirty="0">
              <a:latin typeface="Papyrus" panose="03070502060502030205" pitchFamily="66" charset="0"/>
            </a:endParaRPr>
          </a:p>
        </p:txBody>
      </p:sp>
      <p:sp>
        <p:nvSpPr>
          <p:cNvPr id="2" name="Rectangle 1"/>
          <p:cNvSpPr/>
          <p:nvPr/>
        </p:nvSpPr>
        <p:spPr>
          <a:xfrm>
            <a:off x="1764302" y="1239798"/>
            <a:ext cx="8537938" cy="2585323"/>
          </a:xfrm>
          <a:prstGeom prst="rect">
            <a:avLst/>
          </a:prstGeom>
        </p:spPr>
        <p:txBody>
          <a:bodyPr wrap="square">
            <a:spAutoFit/>
          </a:bodyPr>
          <a:lstStyle/>
          <a:p>
            <a:r>
              <a:rPr lang="en-US" b="1" dirty="0" smtClean="0">
                <a:solidFill>
                  <a:srgbClr val="002060"/>
                </a:solidFill>
                <a:latin typeface="MV Boli" panose="02000500030200090000" pitchFamily="2" charset="0"/>
                <a:cs typeface="MV Boli" panose="02000500030200090000" pitchFamily="2" charset="0"/>
              </a:rPr>
              <a:t>In Survival Mode :</a:t>
            </a:r>
          </a:p>
          <a:p>
            <a:r>
              <a:rPr lang="en-US" dirty="0" smtClean="0">
                <a:solidFill>
                  <a:srgbClr val="002060"/>
                </a:solidFill>
                <a:latin typeface="MV Boli" panose="02000500030200090000" pitchFamily="2" charset="0"/>
                <a:cs typeface="MV Boli" panose="02000500030200090000" pitchFamily="2" charset="0"/>
              </a:rPr>
              <a:t>We can craft items by using 2 or more collectables items and build items to survive in the game.</a:t>
            </a:r>
          </a:p>
          <a:p>
            <a:endParaRPr lang="en-US" b="1" dirty="0" smtClean="0">
              <a:solidFill>
                <a:srgbClr val="002060"/>
              </a:solidFill>
              <a:latin typeface="MV Boli" panose="02000500030200090000" pitchFamily="2" charset="0"/>
              <a:cs typeface="MV Boli" panose="02000500030200090000" pitchFamily="2" charset="0"/>
            </a:endParaRPr>
          </a:p>
          <a:p>
            <a:r>
              <a:rPr lang="en-US" b="1" dirty="0" smtClean="0">
                <a:solidFill>
                  <a:srgbClr val="002060"/>
                </a:solidFill>
                <a:latin typeface="MV Boli" panose="02000500030200090000" pitchFamily="2" charset="0"/>
                <a:cs typeface="MV Boli" panose="02000500030200090000" pitchFamily="2" charset="0"/>
              </a:rPr>
              <a:t>Example:</a:t>
            </a:r>
          </a:p>
          <a:p>
            <a:r>
              <a:rPr lang="en-US" dirty="0" smtClean="0">
                <a:solidFill>
                  <a:srgbClr val="002060"/>
                </a:solidFill>
                <a:latin typeface="MV Boli" panose="02000500030200090000" pitchFamily="2" charset="0"/>
                <a:cs typeface="MV Boli" panose="02000500030200090000" pitchFamily="2" charset="0"/>
              </a:rPr>
              <a:t>	ROCK </a:t>
            </a:r>
            <a:r>
              <a:rPr lang="en-US" dirty="0" smtClean="0">
                <a:solidFill>
                  <a:srgbClr val="002060"/>
                </a:solidFill>
                <a:latin typeface="MV Boli" panose="02000500030200090000" pitchFamily="2" charset="0"/>
                <a:cs typeface="MV Boli" panose="02000500030200090000" pitchFamily="2" charset="0"/>
                <a:sym typeface="Wingdings" panose="05000000000000000000" pitchFamily="2" charset="2"/>
              </a:rPr>
              <a:t>+ WOOD = AXE</a:t>
            </a:r>
          </a:p>
          <a:p>
            <a:r>
              <a:rPr lang="en-US" dirty="0" smtClean="0">
                <a:solidFill>
                  <a:srgbClr val="002060"/>
                </a:solidFill>
                <a:latin typeface="MV Boli" panose="02000500030200090000" pitchFamily="2" charset="0"/>
                <a:cs typeface="MV Boli" panose="02000500030200090000" pitchFamily="2" charset="0"/>
              </a:rPr>
              <a:t>  </a:t>
            </a:r>
            <a:endParaRPr lang="en-US" dirty="0" smtClean="0">
              <a:solidFill>
                <a:srgbClr val="BDC1C6"/>
              </a:solidFill>
              <a:latin typeface="arial" panose="020B0604020202020204" pitchFamily="34" charset="0"/>
            </a:endParaRPr>
          </a:p>
          <a:p>
            <a:endParaRPr lang="en-US" dirty="0">
              <a:solidFill>
                <a:srgbClr val="BDC1C6"/>
              </a:solidFill>
              <a:latin typeface="arial" panose="020B0604020202020204" pitchFamily="34" charset="0"/>
            </a:endParaRPr>
          </a:p>
          <a:p>
            <a:endParaRPr lang="en-US" dirty="0"/>
          </a:p>
        </p:txBody>
      </p:sp>
      <p:sp>
        <p:nvSpPr>
          <p:cNvPr id="8" name="Rectangle 7"/>
          <p:cNvSpPr/>
          <p:nvPr/>
        </p:nvSpPr>
        <p:spPr>
          <a:xfrm>
            <a:off x="1722252" y="3838285"/>
            <a:ext cx="8579987" cy="2585323"/>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After joining the rooms(Servers) player can communicate via chat system &amp;</a:t>
            </a:r>
          </a:p>
          <a:p>
            <a:r>
              <a:rPr lang="en-US" dirty="0" smtClean="0">
                <a:solidFill>
                  <a:srgbClr val="002060"/>
                </a:solidFill>
                <a:latin typeface="MV Boli" panose="02000500030200090000" pitchFamily="2" charset="0"/>
                <a:cs typeface="MV Boli" panose="02000500030200090000" pitchFamily="2" charset="0"/>
              </a:rPr>
              <a:t>VoIP(voice chat).</a:t>
            </a:r>
          </a:p>
          <a:p>
            <a:endParaRPr lang="en-US" dirty="0">
              <a:solidFill>
                <a:srgbClr val="002060"/>
              </a:solidFill>
              <a:latin typeface="MV Boli" panose="02000500030200090000" pitchFamily="2" charset="0"/>
              <a:cs typeface="MV Boli" panose="02000500030200090000" pitchFamily="2" charset="0"/>
            </a:endParaRPr>
          </a:p>
          <a:p>
            <a:r>
              <a:rPr lang="en-US" dirty="0" smtClean="0">
                <a:solidFill>
                  <a:srgbClr val="002060"/>
                </a:solidFill>
                <a:latin typeface="MV Boli" panose="02000500030200090000" pitchFamily="2" charset="0"/>
                <a:cs typeface="MV Boli" panose="02000500030200090000" pitchFamily="2" charset="0"/>
              </a:rPr>
              <a:t>As we are using Photon Network which includes:</a:t>
            </a:r>
          </a:p>
          <a:p>
            <a:pPr marL="285750" indent="-285750">
              <a:buFont typeface="Arial" panose="020B0604020202020204" pitchFamily="34" charset="0"/>
              <a:buChar char="•"/>
            </a:pPr>
            <a:endParaRPr lang="en-US" dirty="0" smtClean="0">
              <a:solidFill>
                <a:srgbClr val="002060"/>
              </a:solidFill>
              <a:latin typeface="MV Boli" panose="02000500030200090000" pitchFamily="2" charset="0"/>
              <a:cs typeface="MV Boli" panose="02000500030200090000" pitchFamily="2" charset="0"/>
            </a:endParaRP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Chat</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VoIP</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Creating/Leaving Rooms</a:t>
            </a:r>
          </a:p>
          <a:p>
            <a:pPr marL="285750" indent="-285750">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Ownership transfer</a:t>
            </a:r>
          </a:p>
        </p:txBody>
      </p:sp>
      <p:sp>
        <p:nvSpPr>
          <p:cNvPr id="9" name="Rectangle 8"/>
          <p:cNvSpPr/>
          <p:nvPr/>
        </p:nvSpPr>
        <p:spPr>
          <a:xfrm>
            <a:off x="5084442" y="5223279"/>
            <a:ext cx="3342640" cy="1200329"/>
          </a:xfrm>
          <a:prstGeom prst="rect">
            <a:avLst/>
          </a:prstGeom>
        </p:spPr>
        <p:txBody>
          <a:bodyPr wrap="square">
            <a:spAutoFit/>
          </a:bodyPr>
          <a:lstStyle/>
          <a:p>
            <a:pPr>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 Game </a:t>
            </a:r>
            <a:r>
              <a:rPr lang="en-US" dirty="0">
                <a:solidFill>
                  <a:srgbClr val="002060"/>
                </a:solidFill>
                <a:latin typeface="MV Boli" panose="02000500030200090000" pitchFamily="2" charset="0"/>
                <a:cs typeface="MV Boli" panose="02000500030200090000" pitchFamily="2" charset="0"/>
              </a:rPr>
              <a:t>state management</a:t>
            </a:r>
          </a:p>
          <a:p>
            <a:pPr>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 Spawn </a:t>
            </a:r>
            <a:r>
              <a:rPr lang="en-US" dirty="0">
                <a:solidFill>
                  <a:srgbClr val="002060"/>
                </a:solidFill>
                <a:latin typeface="MV Boli" panose="02000500030200090000" pitchFamily="2" charset="0"/>
                <a:cs typeface="MV Boli" panose="02000500030200090000" pitchFamily="2" charset="0"/>
              </a:rPr>
              <a:t>management</a:t>
            </a:r>
          </a:p>
          <a:p>
            <a:pPr>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 Match Making</a:t>
            </a:r>
            <a:endParaRPr lang="en-US" dirty="0">
              <a:solidFill>
                <a:srgbClr val="002060"/>
              </a:solidFill>
              <a:latin typeface="MV Boli" panose="02000500030200090000" pitchFamily="2" charset="0"/>
              <a:cs typeface="MV Boli" panose="02000500030200090000" pitchFamily="2" charset="0"/>
            </a:endParaRPr>
          </a:p>
          <a:p>
            <a:pPr>
              <a:buFont typeface="Arial" panose="020B0604020202020204" pitchFamily="34" charset="0"/>
              <a:buChar char="•"/>
            </a:pPr>
            <a:r>
              <a:rPr lang="en-US" dirty="0" smtClean="0">
                <a:solidFill>
                  <a:srgbClr val="002060"/>
                </a:solidFill>
                <a:latin typeface="MV Boli" panose="02000500030200090000" pitchFamily="2" charset="0"/>
                <a:cs typeface="MV Boli" panose="02000500030200090000" pitchFamily="2" charset="0"/>
              </a:rPr>
              <a:t> RPC &amp; Friend List</a:t>
            </a:r>
            <a:endParaRPr lang="en-US" dirty="0">
              <a:solidFill>
                <a:srgbClr val="002060"/>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506134262"/>
      </p:ext>
    </p:extLst>
  </p:cSld>
  <p:clrMapOvr>
    <a:masterClrMapping/>
  </p:clrMapOvr>
  <p:transition advClick="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1BB1427-1DC5-4F66-A0E0-39F3F8C032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527484" y="685800"/>
            <a:ext cx="794327" cy="5486400"/>
          </a:xfrm>
          <a:prstGeom prst="roundRect">
            <a:avLst>
              <a:gd name="adj" fmla="val 50000"/>
            </a:avLst>
          </a:prstGeom>
        </p:spPr>
      </p:pic>
      <p:sp>
        <p:nvSpPr>
          <p:cNvPr id="7" name="Rectangle 6"/>
          <p:cNvSpPr/>
          <p:nvPr/>
        </p:nvSpPr>
        <p:spPr>
          <a:xfrm rot="16200000">
            <a:off x="-1405332"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1764302" y="685800"/>
            <a:ext cx="2712602" cy="553998"/>
          </a:xfrm>
          <a:prstGeom prst="rect">
            <a:avLst/>
          </a:prstGeom>
        </p:spPr>
        <p:txBody>
          <a:bodyPr wrap="none">
            <a:spAutoFit/>
          </a:bodyPr>
          <a:lstStyle/>
          <a:p>
            <a:r>
              <a:rPr lang="en-US" sz="3000" b="1" dirty="0" smtClean="0">
                <a:latin typeface="Papyrus" panose="03070502060502030205" pitchFamily="66" charset="0"/>
              </a:rPr>
              <a:t>Result Screen:</a:t>
            </a:r>
            <a:endParaRPr lang="en-US" sz="3000" b="1" dirty="0">
              <a:latin typeface="Papyrus" panose="03070502060502030205" pitchFamily="66" charset="0"/>
            </a:endParaRPr>
          </a:p>
        </p:txBody>
      </p:sp>
      <p:sp>
        <p:nvSpPr>
          <p:cNvPr id="2" name="Rectangle 1"/>
          <p:cNvSpPr/>
          <p:nvPr/>
        </p:nvSpPr>
        <p:spPr>
          <a:xfrm>
            <a:off x="1764302" y="1321415"/>
            <a:ext cx="8700498" cy="1477328"/>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It displays the scoreboard, leaderboard, achievements, match stats &amp; detailed report on the player’s most used weapons/abilities.</a:t>
            </a:r>
          </a:p>
          <a:p>
            <a:endParaRPr lang="en-US" dirty="0">
              <a:solidFill>
                <a:srgbClr val="002060"/>
              </a:solidFill>
              <a:latin typeface="MV Boli" panose="02000500030200090000" pitchFamily="2" charset="0"/>
              <a:cs typeface="MV Boli" panose="02000500030200090000" pitchFamily="2" charset="0"/>
            </a:endParaRPr>
          </a:p>
          <a:p>
            <a:r>
              <a:rPr lang="en-US" dirty="0" smtClean="0">
                <a:solidFill>
                  <a:srgbClr val="002060"/>
                </a:solidFill>
                <a:latin typeface="MV Boli" panose="02000500030200090000" pitchFamily="2" charset="0"/>
                <a:cs typeface="MV Boli" panose="02000500030200090000" pitchFamily="2" charset="0"/>
              </a:rPr>
              <a:t>It also shows the K/D ratio and total kills per career with completed side Quests.</a:t>
            </a:r>
          </a:p>
        </p:txBody>
      </p:sp>
      <p:sp>
        <p:nvSpPr>
          <p:cNvPr id="10" name="Rectangle 9"/>
          <p:cNvSpPr/>
          <p:nvPr/>
        </p:nvSpPr>
        <p:spPr>
          <a:xfrm>
            <a:off x="1764302" y="2968924"/>
            <a:ext cx="2869696" cy="553998"/>
          </a:xfrm>
          <a:prstGeom prst="rect">
            <a:avLst/>
          </a:prstGeom>
        </p:spPr>
        <p:txBody>
          <a:bodyPr wrap="none">
            <a:spAutoFit/>
          </a:bodyPr>
          <a:lstStyle/>
          <a:p>
            <a:r>
              <a:rPr lang="en-US" sz="3000" b="1" dirty="0" smtClean="0">
                <a:latin typeface="Papyrus" panose="03070502060502030205" pitchFamily="66" charset="0"/>
              </a:rPr>
              <a:t>Game Settings:</a:t>
            </a:r>
            <a:endParaRPr lang="en-US" sz="3000" b="1" dirty="0">
              <a:latin typeface="Papyrus" panose="03070502060502030205" pitchFamily="66" charset="0"/>
            </a:endParaRPr>
          </a:p>
        </p:txBody>
      </p:sp>
      <p:sp>
        <p:nvSpPr>
          <p:cNvPr id="11" name="Rectangle 10"/>
          <p:cNvSpPr/>
          <p:nvPr/>
        </p:nvSpPr>
        <p:spPr>
          <a:xfrm>
            <a:off x="1764302" y="3693103"/>
            <a:ext cx="8700498" cy="923330"/>
          </a:xfrm>
          <a:prstGeom prst="rect">
            <a:avLst/>
          </a:prstGeom>
        </p:spPr>
        <p:txBody>
          <a:bodyPr wrap="square">
            <a:spAutoFit/>
          </a:bodyPr>
          <a:lstStyle/>
          <a:p>
            <a:r>
              <a:rPr lang="en-US" dirty="0" smtClean="0">
                <a:solidFill>
                  <a:srgbClr val="002060"/>
                </a:solidFill>
                <a:latin typeface="MV Boli" panose="02000500030200090000" pitchFamily="2" charset="0"/>
                <a:cs typeface="MV Boli" panose="02000500030200090000" pitchFamily="2" charset="0"/>
              </a:rPr>
              <a:t>Game settings such as graphic settings, customize key bindings, select abilities into slots, audio settings, report player, select crosshair select loadouts, view match details, resolution </a:t>
            </a:r>
          </a:p>
        </p:txBody>
      </p:sp>
    </p:spTree>
    <p:extLst>
      <p:ext uri="{BB962C8B-B14F-4D97-AF65-F5344CB8AC3E}">
        <p14:creationId xmlns:p14="http://schemas.microsoft.com/office/powerpoint/2010/main" val="1744192426"/>
      </p:ext>
    </p:extLst>
  </p:cSld>
  <p:clrMapOvr>
    <a:masterClrMapping/>
  </p:clrMapOvr>
  <p:transition advClick="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5" name="Rectangle 4"/>
          <p:cNvSpPr/>
          <p:nvPr/>
        </p:nvSpPr>
        <p:spPr>
          <a:xfrm rot="16200000">
            <a:off x="-215248" y="3075057"/>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4264" y="503633"/>
            <a:ext cx="7997409" cy="6000683"/>
          </a:xfrm>
          <a:prstGeom prst="rect">
            <a:avLst/>
          </a:prstGeom>
        </p:spPr>
      </p:pic>
      <p:sp>
        <p:nvSpPr>
          <p:cNvPr id="7" name="Rectangle 6"/>
          <p:cNvSpPr/>
          <p:nvPr/>
        </p:nvSpPr>
        <p:spPr>
          <a:xfrm>
            <a:off x="1764302" y="685800"/>
            <a:ext cx="3429144" cy="553998"/>
          </a:xfrm>
          <a:prstGeom prst="rect">
            <a:avLst/>
          </a:prstGeom>
        </p:spPr>
        <p:txBody>
          <a:bodyPr wrap="none">
            <a:spAutoFit/>
          </a:bodyPr>
          <a:lstStyle/>
          <a:p>
            <a:r>
              <a:rPr lang="en-US" sz="3000" b="1" dirty="0" smtClean="0">
                <a:latin typeface="Papyrus" panose="03070502060502030205" pitchFamily="66" charset="0"/>
              </a:rPr>
              <a:t>use-Case Diagram:</a:t>
            </a:r>
            <a:endParaRPr lang="en-US" sz="3000" b="1" dirty="0">
              <a:latin typeface="Papyrus" panose="03070502060502030205" pitchFamily="66" charset="0"/>
            </a:endParaRPr>
          </a:p>
        </p:txBody>
      </p:sp>
    </p:spTree>
    <p:extLst>
      <p:ext uri="{BB962C8B-B14F-4D97-AF65-F5344CB8AC3E}">
        <p14:creationId xmlns:p14="http://schemas.microsoft.com/office/powerpoint/2010/main" val="1519438013"/>
      </p:ext>
    </p:extLst>
  </p:cSld>
  <p:clrMapOvr>
    <a:masterClrMapping/>
  </p:clrMapOvr>
  <p:transition advClick="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5" name="Rectangle 4"/>
          <p:cNvSpPr/>
          <p:nvPr/>
        </p:nvSpPr>
        <p:spPr>
          <a:xfrm rot="16200000">
            <a:off x="-215248" y="3075057"/>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764302" y="685800"/>
            <a:ext cx="3666388" cy="553998"/>
          </a:xfrm>
          <a:prstGeom prst="rect">
            <a:avLst/>
          </a:prstGeom>
        </p:spPr>
        <p:txBody>
          <a:bodyPr wrap="none">
            <a:spAutoFit/>
          </a:bodyPr>
          <a:lstStyle/>
          <a:p>
            <a:r>
              <a:rPr lang="en-US" sz="3000" b="1" dirty="0" smtClean="0">
                <a:latin typeface="Papyrus" panose="03070502060502030205" pitchFamily="66" charset="0"/>
              </a:rPr>
              <a:t>Data Flow Diagram:</a:t>
            </a:r>
            <a:endParaRPr lang="en-US" sz="3000" b="1" dirty="0">
              <a:latin typeface="Papyrus" panose="03070502060502030205" pitchFamily="66" charset="0"/>
            </a:endParaRPr>
          </a:p>
        </p:txBody>
      </p:sp>
      <p:sp>
        <p:nvSpPr>
          <p:cNvPr id="9" name="Rectangle 8"/>
          <p:cNvSpPr/>
          <p:nvPr/>
        </p:nvSpPr>
        <p:spPr>
          <a:xfrm>
            <a:off x="1764302" y="1239798"/>
            <a:ext cx="2914580" cy="553998"/>
          </a:xfrm>
          <a:prstGeom prst="rect">
            <a:avLst/>
          </a:prstGeom>
        </p:spPr>
        <p:txBody>
          <a:bodyPr wrap="none">
            <a:spAutoFit/>
          </a:bodyPr>
          <a:lstStyle/>
          <a:p>
            <a:r>
              <a:rPr lang="en-US" sz="3000" b="1" dirty="0" smtClean="0">
                <a:latin typeface="Papyrus" panose="03070502060502030205" pitchFamily="66" charset="0"/>
              </a:rPr>
              <a:t>Context Level :-</a:t>
            </a:r>
            <a:endParaRPr lang="en-US" sz="3000" b="1" dirty="0">
              <a:latin typeface="Papyrus" panose="03070502060502030205"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142" y="2347794"/>
            <a:ext cx="10560081" cy="2258442"/>
          </a:xfrm>
          <a:prstGeom prst="rect">
            <a:avLst/>
          </a:prstGeom>
        </p:spPr>
      </p:pic>
    </p:spTree>
    <p:extLst>
      <p:ext uri="{BB962C8B-B14F-4D97-AF65-F5344CB8AC3E}">
        <p14:creationId xmlns:p14="http://schemas.microsoft.com/office/powerpoint/2010/main" val="2086542933"/>
      </p:ext>
    </p:extLst>
  </p:cSld>
  <p:clrMapOvr>
    <a:masterClrMapping/>
  </p:clrMapOvr>
  <p:transition advClick="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5" name="Rectangle 4"/>
          <p:cNvSpPr/>
          <p:nvPr/>
        </p:nvSpPr>
        <p:spPr>
          <a:xfrm rot="16200000">
            <a:off x="-215248" y="3075057"/>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764302" y="685800"/>
            <a:ext cx="1316386" cy="553998"/>
          </a:xfrm>
          <a:prstGeom prst="rect">
            <a:avLst/>
          </a:prstGeom>
        </p:spPr>
        <p:txBody>
          <a:bodyPr wrap="none">
            <a:spAutoFit/>
          </a:bodyPr>
          <a:lstStyle/>
          <a:p>
            <a:r>
              <a:rPr lang="en-US" sz="3000" b="1" dirty="0" smtClean="0">
                <a:latin typeface="Papyrus" panose="03070502060502030205" pitchFamily="66" charset="0"/>
              </a:rPr>
              <a:t>DFD </a:t>
            </a:r>
            <a:endParaRPr lang="en-US" sz="3000" b="1" dirty="0">
              <a:latin typeface="Papyrus" panose="03070502060502030205" pitchFamily="66" charset="0"/>
            </a:endParaRPr>
          </a:p>
        </p:txBody>
      </p:sp>
      <p:sp>
        <p:nvSpPr>
          <p:cNvPr id="9" name="Rectangle 8"/>
          <p:cNvSpPr/>
          <p:nvPr/>
        </p:nvSpPr>
        <p:spPr>
          <a:xfrm>
            <a:off x="1764302" y="1239798"/>
            <a:ext cx="1699504" cy="553998"/>
          </a:xfrm>
          <a:prstGeom prst="rect">
            <a:avLst/>
          </a:prstGeom>
        </p:spPr>
        <p:txBody>
          <a:bodyPr wrap="none">
            <a:spAutoFit/>
          </a:bodyPr>
          <a:lstStyle/>
          <a:p>
            <a:r>
              <a:rPr lang="en-US" sz="3000" b="1" dirty="0" smtClean="0">
                <a:latin typeface="Papyrus" panose="03070502060502030205" pitchFamily="66" charset="0"/>
              </a:rPr>
              <a:t>Level 0 :-</a:t>
            </a:r>
            <a:endParaRPr lang="en-US" sz="3000" b="1" dirty="0">
              <a:latin typeface="Papyrus" panose="03070502060502030205"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11" y="0"/>
            <a:ext cx="10870190" cy="6858000"/>
          </a:xfrm>
          <a:prstGeom prst="rect">
            <a:avLst/>
          </a:prstGeom>
        </p:spPr>
      </p:pic>
    </p:spTree>
    <p:extLst>
      <p:ext uri="{BB962C8B-B14F-4D97-AF65-F5344CB8AC3E}">
        <p14:creationId xmlns:p14="http://schemas.microsoft.com/office/powerpoint/2010/main" val="4092332164"/>
      </p:ext>
    </p:extLst>
  </p:cSld>
  <p:clrMapOvr>
    <a:masterClrMapping/>
  </p:clrMapOvr>
  <p:transition advClick="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505347AC-27B8-478E-BC3A-EAE48CDAA589}"/>
              </a:ext>
            </a:extLst>
          </p:cNvPr>
          <p:cNvGrpSpPr/>
          <p:nvPr/>
        </p:nvGrpSpPr>
        <p:grpSpPr>
          <a:xfrm>
            <a:off x="382017" y="6046934"/>
            <a:ext cx="1632827" cy="1045603"/>
            <a:chOff x="394200" y="0"/>
            <a:chExt cx="1632827" cy="1045603"/>
          </a:xfrm>
        </p:grpSpPr>
        <p:sp>
          <p:nvSpPr>
            <p:cNvPr id="3" name="Oval 2">
              <a:extLst>
                <a:ext uri="{FF2B5EF4-FFF2-40B4-BE49-F238E27FC236}">
                  <a16:creationId xmlns="" xmlns:a16="http://schemas.microsoft.com/office/drawing/2014/main" id="{3DBD84FD-7A6A-4742-9088-E090AA01321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30D2DE9E-EEDB-4EA7-9488-96D0DFDFE7A5}"/>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95D5D8FF-BD4D-4C1A-8628-DCAC8EFE356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 xmlns:a16="http://schemas.microsoft.com/office/drawing/2014/main" id="{89C0814F-10B7-415F-9C72-C48125F51CB1}"/>
              </a:ext>
            </a:extLst>
          </p:cNvPr>
          <p:cNvGrpSpPr/>
          <p:nvPr/>
        </p:nvGrpSpPr>
        <p:grpSpPr>
          <a:xfrm>
            <a:off x="1578376" y="5441627"/>
            <a:ext cx="1632827" cy="1045603"/>
            <a:chOff x="394200" y="0"/>
            <a:chExt cx="1632827" cy="1045603"/>
          </a:xfrm>
        </p:grpSpPr>
        <p:sp>
          <p:nvSpPr>
            <p:cNvPr id="7" name="Oval 6">
              <a:extLst>
                <a:ext uri="{FF2B5EF4-FFF2-40B4-BE49-F238E27FC236}">
                  <a16:creationId xmlns="" xmlns:a16="http://schemas.microsoft.com/office/drawing/2014/main" id="{B581A063-605C-41A9-B5C0-E0CBFF9D188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9CFFA06E-407D-4873-BBE1-EE2ABA093F3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928A7D62-A2DB-4653-A76B-E3368501D99D}"/>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 xmlns:a16="http://schemas.microsoft.com/office/drawing/2014/main" id="{D14587FF-B5F9-4F7F-B884-8A4A5B749056}"/>
              </a:ext>
            </a:extLst>
          </p:cNvPr>
          <p:cNvGrpSpPr/>
          <p:nvPr/>
        </p:nvGrpSpPr>
        <p:grpSpPr>
          <a:xfrm>
            <a:off x="-211107" y="5441627"/>
            <a:ext cx="1632827" cy="1045603"/>
            <a:chOff x="394200" y="0"/>
            <a:chExt cx="1632827" cy="1045603"/>
          </a:xfrm>
        </p:grpSpPr>
        <p:sp>
          <p:nvSpPr>
            <p:cNvPr id="11" name="Oval 10">
              <a:extLst>
                <a:ext uri="{FF2B5EF4-FFF2-40B4-BE49-F238E27FC236}">
                  <a16:creationId xmlns="" xmlns:a16="http://schemas.microsoft.com/office/drawing/2014/main" id="{92043233-495C-40CA-90E2-0E1AFA5549D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35C83002-C714-4D4A-A50D-5842136925AE}"/>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B30CF0FC-66F9-47FC-A647-0B54CE2CF9D7}"/>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 xmlns:a16="http://schemas.microsoft.com/office/drawing/2014/main" id="{76D174B6-33DD-4DDD-BE06-75E06D0F5B1E}"/>
              </a:ext>
            </a:extLst>
          </p:cNvPr>
          <p:cNvGrpSpPr/>
          <p:nvPr/>
        </p:nvGrpSpPr>
        <p:grpSpPr>
          <a:xfrm>
            <a:off x="394200" y="4836320"/>
            <a:ext cx="1632827" cy="1045603"/>
            <a:chOff x="394200" y="0"/>
            <a:chExt cx="1632827" cy="1045603"/>
          </a:xfrm>
        </p:grpSpPr>
        <p:sp>
          <p:nvSpPr>
            <p:cNvPr id="15" name="Oval 14">
              <a:extLst>
                <a:ext uri="{FF2B5EF4-FFF2-40B4-BE49-F238E27FC236}">
                  <a16:creationId xmlns="" xmlns:a16="http://schemas.microsoft.com/office/drawing/2014/main" id="{560A1C8A-6C5B-4787-A757-41AD00EA8A13}"/>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8E4EC672-9632-4B8C-8C81-B70CADDDF6D4}"/>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2C06477C-0091-48E7-B37F-38ADBB83FD5B}"/>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 xmlns:a16="http://schemas.microsoft.com/office/drawing/2014/main" id="{8AD0BA55-66DD-42B8-B828-9F23B2F0D9D5}"/>
              </a:ext>
            </a:extLst>
          </p:cNvPr>
          <p:cNvGrpSpPr/>
          <p:nvPr/>
        </p:nvGrpSpPr>
        <p:grpSpPr>
          <a:xfrm>
            <a:off x="2200140" y="4836320"/>
            <a:ext cx="1632827" cy="1045603"/>
            <a:chOff x="394200" y="0"/>
            <a:chExt cx="1632827" cy="1045603"/>
          </a:xfrm>
        </p:grpSpPr>
        <p:sp>
          <p:nvSpPr>
            <p:cNvPr id="19" name="Oval 18">
              <a:extLst>
                <a:ext uri="{FF2B5EF4-FFF2-40B4-BE49-F238E27FC236}">
                  <a16:creationId xmlns="" xmlns:a16="http://schemas.microsoft.com/office/drawing/2014/main" id="{B9E863D5-C164-4CDC-A379-F3A457A337B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 xmlns:a16="http://schemas.microsoft.com/office/drawing/2014/main" id="{CD8FC87A-D13D-482E-A224-3F88471C3F5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5B9124BD-FBC8-4251-901B-FD6A6D9D5777}"/>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 xmlns:a16="http://schemas.microsoft.com/office/drawing/2014/main" id="{5253632C-1CF9-4D45-A95F-23FA59A5850E}"/>
              </a:ext>
            </a:extLst>
          </p:cNvPr>
          <p:cNvGrpSpPr/>
          <p:nvPr/>
        </p:nvGrpSpPr>
        <p:grpSpPr>
          <a:xfrm>
            <a:off x="-211107" y="4231013"/>
            <a:ext cx="1632827" cy="1045603"/>
            <a:chOff x="394200" y="0"/>
            <a:chExt cx="1632827" cy="1045603"/>
          </a:xfrm>
        </p:grpSpPr>
        <p:sp>
          <p:nvSpPr>
            <p:cNvPr id="23" name="Oval 22">
              <a:extLst>
                <a:ext uri="{FF2B5EF4-FFF2-40B4-BE49-F238E27FC236}">
                  <a16:creationId xmlns="" xmlns:a16="http://schemas.microsoft.com/office/drawing/2014/main" id="{FA532143-9555-4DC9-96A4-17E4324FD39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 xmlns:a16="http://schemas.microsoft.com/office/drawing/2014/main" id="{C956F89F-673C-4A98-AE82-A4310190B0D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 xmlns:a16="http://schemas.microsoft.com/office/drawing/2014/main" id="{FB19A2DD-06EC-4010-82A6-2B6634F5CDFB}"/>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 xmlns:a16="http://schemas.microsoft.com/office/drawing/2014/main" id="{8ACB2FF9-DB9C-4D52-BEA5-1584564965BE}"/>
              </a:ext>
            </a:extLst>
          </p:cNvPr>
          <p:cNvGrpSpPr/>
          <p:nvPr/>
        </p:nvGrpSpPr>
        <p:grpSpPr>
          <a:xfrm>
            <a:off x="394200" y="3625706"/>
            <a:ext cx="1632827" cy="1045603"/>
            <a:chOff x="394200" y="0"/>
            <a:chExt cx="1632827" cy="1045603"/>
          </a:xfrm>
        </p:grpSpPr>
        <p:sp>
          <p:nvSpPr>
            <p:cNvPr id="27" name="Oval 26">
              <a:extLst>
                <a:ext uri="{FF2B5EF4-FFF2-40B4-BE49-F238E27FC236}">
                  <a16:creationId xmlns="" xmlns:a16="http://schemas.microsoft.com/office/drawing/2014/main" id="{8714DAC5-D82A-40C2-921A-DB25592690BA}"/>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 xmlns:a16="http://schemas.microsoft.com/office/drawing/2014/main" id="{2BEA7017-539A-4D4B-AC89-2EC0A2CF795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 xmlns:a16="http://schemas.microsoft.com/office/drawing/2014/main" id="{98099CF4-35DA-4990-8AFF-0BB440A9A31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a:extLst>
              <a:ext uri="{FF2B5EF4-FFF2-40B4-BE49-F238E27FC236}">
                <a16:creationId xmlns="" xmlns:a16="http://schemas.microsoft.com/office/drawing/2014/main" id="{7557CAB1-4035-4B50-A2DC-E1514435735D}"/>
              </a:ext>
            </a:extLst>
          </p:cNvPr>
          <p:cNvGrpSpPr/>
          <p:nvPr/>
        </p:nvGrpSpPr>
        <p:grpSpPr>
          <a:xfrm>
            <a:off x="1594833" y="4231013"/>
            <a:ext cx="1632827" cy="1045603"/>
            <a:chOff x="394200" y="0"/>
            <a:chExt cx="1632827" cy="1045603"/>
          </a:xfrm>
        </p:grpSpPr>
        <p:sp>
          <p:nvSpPr>
            <p:cNvPr id="31" name="Oval 30">
              <a:extLst>
                <a:ext uri="{FF2B5EF4-FFF2-40B4-BE49-F238E27FC236}">
                  <a16:creationId xmlns="" xmlns:a16="http://schemas.microsoft.com/office/drawing/2014/main" id="{1F535B3C-7730-469F-9C61-80F95A2B7C03}"/>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 xmlns:a16="http://schemas.microsoft.com/office/drawing/2014/main" id="{8E640C85-7AB7-451D-A729-21FB5E1988D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 xmlns:a16="http://schemas.microsoft.com/office/drawing/2014/main" id="{063C9051-3BA7-4B63-B5A4-03BFE9CC524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 xmlns:a16="http://schemas.microsoft.com/office/drawing/2014/main" id="{2292C0FD-D520-4CEE-919A-3514D8D42666}"/>
              </a:ext>
            </a:extLst>
          </p:cNvPr>
          <p:cNvGrpSpPr/>
          <p:nvPr/>
        </p:nvGrpSpPr>
        <p:grpSpPr>
          <a:xfrm>
            <a:off x="2200140" y="3625706"/>
            <a:ext cx="1632827" cy="1045603"/>
            <a:chOff x="394200" y="0"/>
            <a:chExt cx="1632827" cy="1045603"/>
          </a:xfrm>
        </p:grpSpPr>
        <p:sp>
          <p:nvSpPr>
            <p:cNvPr id="35" name="Oval 34">
              <a:extLst>
                <a:ext uri="{FF2B5EF4-FFF2-40B4-BE49-F238E27FC236}">
                  <a16:creationId xmlns="" xmlns:a16="http://schemas.microsoft.com/office/drawing/2014/main" id="{C9344C51-B6C1-4F92-A9F4-E8960D469A01}"/>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 xmlns:a16="http://schemas.microsoft.com/office/drawing/2014/main" id="{0071D22E-ABD7-4E42-8B14-672982F985B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 xmlns:a16="http://schemas.microsoft.com/office/drawing/2014/main" id="{D3D4C599-FF7C-46B7-A87C-5FDEAC4E8ED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 xmlns:a16="http://schemas.microsoft.com/office/drawing/2014/main" id="{0175C3CD-7739-41C5-973A-4952C7ECA1DB}"/>
              </a:ext>
            </a:extLst>
          </p:cNvPr>
          <p:cNvGrpSpPr/>
          <p:nvPr/>
        </p:nvGrpSpPr>
        <p:grpSpPr>
          <a:xfrm>
            <a:off x="3405853" y="4231013"/>
            <a:ext cx="1632827" cy="1045603"/>
            <a:chOff x="394200" y="0"/>
            <a:chExt cx="1632827" cy="1045603"/>
          </a:xfrm>
        </p:grpSpPr>
        <p:sp>
          <p:nvSpPr>
            <p:cNvPr id="39" name="Oval 38">
              <a:extLst>
                <a:ext uri="{FF2B5EF4-FFF2-40B4-BE49-F238E27FC236}">
                  <a16:creationId xmlns="" xmlns:a16="http://schemas.microsoft.com/office/drawing/2014/main" id="{369358D8-3134-4FE3-BB4E-A538382DA63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 xmlns:a16="http://schemas.microsoft.com/office/drawing/2014/main" id="{476A040F-65F4-4AE9-8752-BDD188D34A1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 xmlns:a16="http://schemas.microsoft.com/office/drawing/2014/main" id="{D4E23E0E-C8B9-438B-B5ED-B8A5197DDE7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 xmlns:a16="http://schemas.microsoft.com/office/drawing/2014/main" id="{C1C1F6EC-6D8A-4CE5-B964-BC41562D1C97}"/>
              </a:ext>
            </a:extLst>
          </p:cNvPr>
          <p:cNvGrpSpPr/>
          <p:nvPr/>
        </p:nvGrpSpPr>
        <p:grpSpPr>
          <a:xfrm>
            <a:off x="4011160" y="3625706"/>
            <a:ext cx="1632827" cy="1045603"/>
            <a:chOff x="394200" y="0"/>
            <a:chExt cx="1632827" cy="1045603"/>
          </a:xfrm>
        </p:grpSpPr>
        <p:sp>
          <p:nvSpPr>
            <p:cNvPr id="43" name="Oval 42">
              <a:extLst>
                <a:ext uri="{FF2B5EF4-FFF2-40B4-BE49-F238E27FC236}">
                  <a16:creationId xmlns="" xmlns:a16="http://schemas.microsoft.com/office/drawing/2014/main" id="{B5EE9274-F9EE-43A2-A9B4-F4772053BC4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 xmlns:a16="http://schemas.microsoft.com/office/drawing/2014/main" id="{47308E73-46DE-420E-808F-84C82E4744EB}"/>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 xmlns:a16="http://schemas.microsoft.com/office/drawing/2014/main" id="{8F1A6C7A-2EDE-40EA-B4E9-B007B0144A13}"/>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 xmlns:a16="http://schemas.microsoft.com/office/drawing/2014/main" id="{22238888-559C-46F4-A1C1-7E77933D9ACA}"/>
              </a:ext>
            </a:extLst>
          </p:cNvPr>
          <p:cNvGrpSpPr/>
          <p:nvPr/>
        </p:nvGrpSpPr>
        <p:grpSpPr>
          <a:xfrm>
            <a:off x="-211107" y="3020399"/>
            <a:ext cx="1632827" cy="1045603"/>
            <a:chOff x="394200" y="0"/>
            <a:chExt cx="1632827" cy="1045603"/>
          </a:xfrm>
        </p:grpSpPr>
        <p:sp>
          <p:nvSpPr>
            <p:cNvPr id="47" name="Oval 46">
              <a:extLst>
                <a:ext uri="{FF2B5EF4-FFF2-40B4-BE49-F238E27FC236}">
                  <a16:creationId xmlns="" xmlns:a16="http://schemas.microsoft.com/office/drawing/2014/main" id="{D3F8D315-C5C7-4F49-9334-0CE5F5C49C9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 xmlns:a16="http://schemas.microsoft.com/office/drawing/2014/main" id="{8BDC7DA4-ACB5-4C92-890B-A9E7BFDF345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 xmlns:a16="http://schemas.microsoft.com/office/drawing/2014/main" id="{2576E705-15EE-4D41-94E9-E63A5DFE139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a:extLst>
              <a:ext uri="{FF2B5EF4-FFF2-40B4-BE49-F238E27FC236}">
                <a16:creationId xmlns="" xmlns:a16="http://schemas.microsoft.com/office/drawing/2014/main" id="{28FEFCE1-A5D2-4B98-B5F5-35FD16194B12}"/>
              </a:ext>
            </a:extLst>
          </p:cNvPr>
          <p:cNvGrpSpPr/>
          <p:nvPr/>
        </p:nvGrpSpPr>
        <p:grpSpPr>
          <a:xfrm>
            <a:off x="394200" y="2415092"/>
            <a:ext cx="1632827" cy="1045603"/>
            <a:chOff x="394200" y="0"/>
            <a:chExt cx="1632827" cy="1045603"/>
          </a:xfrm>
        </p:grpSpPr>
        <p:sp>
          <p:nvSpPr>
            <p:cNvPr id="51" name="Oval 50">
              <a:extLst>
                <a:ext uri="{FF2B5EF4-FFF2-40B4-BE49-F238E27FC236}">
                  <a16:creationId xmlns="" xmlns:a16="http://schemas.microsoft.com/office/drawing/2014/main" id="{03BBCDD4-9BDA-4CE1-B9FC-71FA46A7EAB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 xmlns:a16="http://schemas.microsoft.com/office/drawing/2014/main" id="{F89A35E7-D96D-43C0-93B2-0E433AC8EE9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 xmlns:a16="http://schemas.microsoft.com/office/drawing/2014/main" id="{FDECC6D5-97C5-4871-AD2B-6BE4A8B17FB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 xmlns:a16="http://schemas.microsoft.com/office/drawing/2014/main" id="{AE3C7086-4CC4-4D35-BB8A-20E2CB27EC1A}"/>
              </a:ext>
            </a:extLst>
          </p:cNvPr>
          <p:cNvGrpSpPr/>
          <p:nvPr/>
        </p:nvGrpSpPr>
        <p:grpSpPr>
          <a:xfrm>
            <a:off x="1594833" y="3020399"/>
            <a:ext cx="1632827" cy="1045603"/>
            <a:chOff x="394200" y="0"/>
            <a:chExt cx="1632827" cy="1045603"/>
          </a:xfrm>
        </p:grpSpPr>
        <p:sp>
          <p:nvSpPr>
            <p:cNvPr id="55" name="Oval 54">
              <a:extLst>
                <a:ext uri="{FF2B5EF4-FFF2-40B4-BE49-F238E27FC236}">
                  <a16:creationId xmlns="" xmlns:a16="http://schemas.microsoft.com/office/drawing/2014/main" id="{5CEC24B4-0909-4C47-8CF1-8F484377F77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 xmlns:a16="http://schemas.microsoft.com/office/drawing/2014/main" id="{632E986C-0464-4323-BB88-FE5E2917ED8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 xmlns:a16="http://schemas.microsoft.com/office/drawing/2014/main" id="{065531CC-8291-4A8F-9F5D-4D20FAAFC4D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 xmlns:a16="http://schemas.microsoft.com/office/drawing/2014/main" id="{21E39A3A-42A6-40DB-98C9-2576FA846C93}"/>
              </a:ext>
            </a:extLst>
          </p:cNvPr>
          <p:cNvGrpSpPr/>
          <p:nvPr/>
        </p:nvGrpSpPr>
        <p:grpSpPr>
          <a:xfrm>
            <a:off x="2200140" y="2415092"/>
            <a:ext cx="1632827" cy="1045603"/>
            <a:chOff x="394200" y="0"/>
            <a:chExt cx="1632827" cy="1045603"/>
          </a:xfrm>
        </p:grpSpPr>
        <p:sp>
          <p:nvSpPr>
            <p:cNvPr id="59" name="Oval 58">
              <a:extLst>
                <a:ext uri="{FF2B5EF4-FFF2-40B4-BE49-F238E27FC236}">
                  <a16:creationId xmlns="" xmlns:a16="http://schemas.microsoft.com/office/drawing/2014/main" id="{BB82B825-5102-44D4-9358-92153D3D0F9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 xmlns:a16="http://schemas.microsoft.com/office/drawing/2014/main" id="{1C89382B-1E46-467B-857E-98CC5B336677}"/>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 xmlns:a16="http://schemas.microsoft.com/office/drawing/2014/main" id="{AB5D56B2-DA4E-4354-ACED-AD5774EC0D1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 xmlns:a16="http://schemas.microsoft.com/office/drawing/2014/main" id="{D992898F-91BD-436E-814B-6C8513F0B330}"/>
              </a:ext>
            </a:extLst>
          </p:cNvPr>
          <p:cNvGrpSpPr/>
          <p:nvPr/>
        </p:nvGrpSpPr>
        <p:grpSpPr>
          <a:xfrm>
            <a:off x="3405853" y="3020399"/>
            <a:ext cx="1632827" cy="1045603"/>
            <a:chOff x="394200" y="0"/>
            <a:chExt cx="1632827" cy="1045603"/>
          </a:xfrm>
        </p:grpSpPr>
        <p:sp>
          <p:nvSpPr>
            <p:cNvPr id="63" name="Oval 62">
              <a:extLst>
                <a:ext uri="{FF2B5EF4-FFF2-40B4-BE49-F238E27FC236}">
                  <a16:creationId xmlns="" xmlns:a16="http://schemas.microsoft.com/office/drawing/2014/main" id="{3EEDE128-6031-4F79-B671-9FDC35D1B39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 xmlns:a16="http://schemas.microsoft.com/office/drawing/2014/main" id="{3F231732-2F76-4E20-9C40-5A83D1616D8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 xmlns:a16="http://schemas.microsoft.com/office/drawing/2014/main" id="{0FA0F399-B002-476D-BE58-C8122342540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a:extLst>
              <a:ext uri="{FF2B5EF4-FFF2-40B4-BE49-F238E27FC236}">
                <a16:creationId xmlns="" xmlns:a16="http://schemas.microsoft.com/office/drawing/2014/main" id="{EC2AFC2B-B9B0-404E-A07A-894281C6DDF3}"/>
              </a:ext>
            </a:extLst>
          </p:cNvPr>
          <p:cNvGrpSpPr/>
          <p:nvPr/>
        </p:nvGrpSpPr>
        <p:grpSpPr>
          <a:xfrm>
            <a:off x="4011160" y="2415092"/>
            <a:ext cx="1632827" cy="1045603"/>
            <a:chOff x="394200" y="0"/>
            <a:chExt cx="1632827" cy="1045603"/>
          </a:xfrm>
        </p:grpSpPr>
        <p:sp>
          <p:nvSpPr>
            <p:cNvPr id="67" name="Oval 66">
              <a:extLst>
                <a:ext uri="{FF2B5EF4-FFF2-40B4-BE49-F238E27FC236}">
                  <a16:creationId xmlns="" xmlns:a16="http://schemas.microsoft.com/office/drawing/2014/main" id="{61375B11-A903-4C80-90CF-E9B42868BFA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 xmlns:a16="http://schemas.microsoft.com/office/drawing/2014/main" id="{12B3CDAA-418D-4103-808C-D9CAAE36340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 xmlns:a16="http://schemas.microsoft.com/office/drawing/2014/main" id="{4082935F-63A2-4DB5-95AC-ACDDCA3D3790}"/>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a:extLst>
              <a:ext uri="{FF2B5EF4-FFF2-40B4-BE49-F238E27FC236}">
                <a16:creationId xmlns="" xmlns:a16="http://schemas.microsoft.com/office/drawing/2014/main" id="{22FDA55C-B351-4C7D-A2C5-6719BB4B5CDD}"/>
              </a:ext>
            </a:extLst>
          </p:cNvPr>
          <p:cNvGrpSpPr/>
          <p:nvPr/>
        </p:nvGrpSpPr>
        <p:grpSpPr>
          <a:xfrm>
            <a:off x="5211793" y="3020399"/>
            <a:ext cx="1632827" cy="1045603"/>
            <a:chOff x="394200" y="0"/>
            <a:chExt cx="1632827" cy="1045603"/>
          </a:xfrm>
        </p:grpSpPr>
        <p:sp>
          <p:nvSpPr>
            <p:cNvPr id="71" name="Oval 70">
              <a:extLst>
                <a:ext uri="{FF2B5EF4-FFF2-40B4-BE49-F238E27FC236}">
                  <a16:creationId xmlns="" xmlns:a16="http://schemas.microsoft.com/office/drawing/2014/main" id="{4726F8F6-B0F8-4315-9D76-FBDCAFAD3AF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 xmlns:a16="http://schemas.microsoft.com/office/drawing/2014/main" id="{D47C910B-1448-4551-94C2-F92A4CB2DB1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 xmlns:a16="http://schemas.microsoft.com/office/drawing/2014/main" id="{42215EC3-EAB3-4072-9B54-A028B6B8C03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 name="Group 73">
            <a:extLst>
              <a:ext uri="{FF2B5EF4-FFF2-40B4-BE49-F238E27FC236}">
                <a16:creationId xmlns="" xmlns:a16="http://schemas.microsoft.com/office/drawing/2014/main" id="{BF175976-DC0B-4F94-B129-2E0027B49AFD}"/>
              </a:ext>
            </a:extLst>
          </p:cNvPr>
          <p:cNvGrpSpPr/>
          <p:nvPr/>
        </p:nvGrpSpPr>
        <p:grpSpPr>
          <a:xfrm>
            <a:off x="5817100" y="2415092"/>
            <a:ext cx="1632827" cy="1045603"/>
            <a:chOff x="394200" y="0"/>
            <a:chExt cx="1632827" cy="1045603"/>
          </a:xfrm>
        </p:grpSpPr>
        <p:sp>
          <p:nvSpPr>
            <p:cNvPr id="75" name="Oval 74">
              <a:extLst>
                <a:ext uri="{FF2B5EF4-FFF2-40B4-BE49-F238E27FC236}">
                  <a16:creationId xmlns="" xmlns:a16="http://schemas.microsoft.com/office/drawing/2014/main" id="{AE6BAC60-EF6C-4C92-BE5C-65785EE7FF6B}"/>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 xmlns:a16="http://schemas.microsoft.com/office/drawing/2014/main" id="{13DBA115-1C31-4585-90A7-C6B11D59999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 xmlns:a16="http://schemas.microsoft.com/office/drawing/2014/main" id="{690EB03D-C39D-47B8-AD48-CD3D2BCE1C9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 xmlns:a16="http://schemas.microsoft.com/office/drawing/2014/main" id="{A50E0D53-2FAB-47EF-9C1A-EE59A60F998B}"/>
              </a:ext>
            </a:extLst>
          </p:cNvPr>
          <p:cNvGrpSpPr/>
          <p:nvPr/>
        </p:nvGrpSpPr>
        <p:grpSpPr>
          <a:xfrm>
            <a:off x="-211107" y="1809785"/>
            <a:ext cx="1632827" cy="1045603"/>
            <a:chOff x="394200" y="0"/>
            <a:chExt cx="1632827" cy="1045603"/>
          </a:xfrm>
        </p:grpSpPr>
        <p:sp>
          <p:nvSpPr>
            <p:cNvPr id="79" name="Oval 78">
              <a:extLst>
                <a:ext uri="{FF2B5EF4-FFF2-40B4-BE49-F238E27FC236}">
                  <a16:creationId xmlns="" xmlns:a16="http://schemas.microsoft.com/office/drawing/2014/main" id="{A99080F1-56E4-44A5-BA38-349705EC0DB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 xmlns:a16="http://schemas.microsoft.com/office/drawing/2014/main" id="{155BC993-CA32-40C7-A0FB-A5020E0E140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 xmlns:a16="http://schemas.microsoft.com/office/drawing/2014/main" id="{E6B94597-B35B-4DAF-8201-02177BCFEA8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81">
            <a:extLst>
              <a:ext uri="{FF2B5EF4-FFF2-40B4-BE49-F238E27FC236}">
                <a16:creationId xmlns="" xmlns:a16="http://schemas.microsoft.com/office/drawing/2014/main" id="{CDD8C012-1247-416A-82E8-B7311E95535F}"/>
              </a:ext>
            </a:extLst>
          </p:cNvPr>
          <p:cNvGrpSpPr/>
          <p:nvPr/>
        </p:nvGrpSpPr>
        <p:grpSpPr>
          <a:xfrm>
            <a:off x="394200" y="1204478"/>
            <a:ext cx="1632827" cy="1045603"/>
            <a:chOff x="394200" y="0"/>
            <a:chExt cx="1632827" cy="1045603"/>
          </a:xfrm>
        </p:grpSpPr>
        <p:sp>
          <p:nvSpPr>
            <p:cNvPr id="83" name="Oval 82">
              <a:extLst>
                <a:ext uri="{FF2B5EF4-FFF2-40B4-BE49-F238E27FC236}">
                  <a16:creationId xmlns="" xmlns:a16="http://schemas.microsoft.com/office/drawing/2014/main" id="{F04661EC-3AB0-4982-A971-D8AC7C0C3DF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 xmlns:a16="http://schemas.microsoft.com/office/drawing/2014/main" id="{BD68B3CD-3A95-4F54-8C78-303DDBD32D73}"/>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 xmlns:a16="http://schemas.microsoft.com/office/drawing/2014/main" id="{1F179B94-54C4-43F1-B278-D36AF9471B6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6" name="Group 85">
            <a:extLst>
              <a:ext uri="{FF2B5EF4-FFF2-40B4-BE49-F238E27FC236}">
                <a16:creationId xmlns="" xmlns:a16="http://schemas.microsoft.com/office/drawing/2014/main" id="{90A7B30A-CCAE-4F26-A601-D59A3AAF97D2}"/>
              </a:ext>
            </a:extLst>
          </p:cNvPr>
          <p:cNvGrpSpPr/>
          <p:nvPr/>
        </p:nvGrpSpPr>
        <p:grpSpPr>
          <a:xfrm>
            <a:off x="1594833" y="1809785"/>
            <a:ext cx="1632827" cy="1045603"/>
            <a:chOff x="394200" y="0"/>
            <a:chExt cx="1632827" cy="1045603"/>
          </a:xfrm>
        </p:grpSpPr>
        <p:sp>
          <p:nvSpPr>
            <p:cNvPr id="87" name="Oval 86">
              <a:extLst>
                <a:ext uri="{FF2B5EF4-FFF2-40B4-BE49-F238E27FC236}">
                  <a16:creationId xmlns="" xmlns:a16="http://schemas.microsoft.com/office/drawing/2014/main" id="{E98045AA-6E1F-47C1-B4EA-8508F475B52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 xmlns:a16="http://schemas.microsoft.com/office/drawing/2014/main" id="{C5AEB29D-4EAA-41CE-AAA2-66417E24E1CD}"/>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 xmlns:a16="http://schemas.microsoft.com/office/drawing/2014/main" id="{E0E21C50-728C-4ABB-9EE3-156C7F47604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 xmlns:a16="http://schemas.microsoft.com/office/drawing/2014/main" id="{4E94FA2B-7916-4753-90FA-9DCBFC4AA72D}"/>
              </a:ext>
            </a:extLst>
          </p:cNvPr>
          <p:cNvGrpSpPr/>
          <p:nvPr/>
        </p:nvGrpSpPr>
        <p:grpSpPr>
          <a:xfrm>
            <a:off x="2200140" y="1204478"/>
            <a:ext cx="1632827" cy="1045603"/>
            <a:chOff x="394200" y="0"/>
            <a:chExt cx="1632827" cy="1045603"/>
          </a:xfrm>
        </p:grpSpPr>
        <p:sp>
          <p:nvSpPr>
            <p:cNvPr id="91" name="Oval 90">
              <a:extLst>
                <a:ext uri="{FF2B5EF4-FFF2-40B4-BE49-F238E27FC236}">
                  <a16:creationId xmlns="" xmlns:a16="http://schemas.microsoft.com/office/drawing/2014/main" id="{2EC7E947-F43D-4DF7-8431-425B64770CC8}"/>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91">
              <a:extLst>
                <a:ext uri="{FF2B5EF4-FFF2-40B4-BE49-F238E27FC236}">
                  <a16:creationId xmlns="" xmlns:a16="http://schemas.microsoft.com/office/drawing/2014/main" id="{BDB17B65-37D2-4FEE-9485-3B86CBE202B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 xmlns:a16="http://schemas.microsoft.com/office/drawing/2014/main" id="{DD74E891-F738-4486-AE43-E07EA133B146}"/>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93">
            <a:extLst>
              <a:ext uri="{FF2B5EF4-FFF2-40B4-BE49-F238E27FC236}">
                <a16:creationId xmlns="" xmlns:a16="http://schemas.microsoft.com/office/drawing/2014/main" id="{0191B966-F62A-441A-8363-477B5A94B78D}"/>
              </a:ext>
            </a:extLst>
          </p:cNvPr>
          <p:cNvGrpSpPr/>
          <p:nvPr/>
        </p:nvGrpSpPr>
        <p:grpSpPr>
          <a:xfrm>
            <a:off x="3405853" y="1809785"/>
            <a:ext cx="1632827" cy="1045603"/>
            <a:chOff x="394200" y="0"/>
            <a:chExt cx="1632827" cy="1045603"/>
          </a:xfrm>
        </p:grpSpPr>
        <p:sp>
          <p:nvSpPr>
            <p:cNvPr id="95" name="Oval 94">
              <a:extLst>
                <a:ext uri="{FF2B5EF4-FFF2-40B4-BE49-F238E27FC236}">
                  <a16:creationId xmlns="" xmlns:a16="http://schemas.microsoft.com/office/drawing/2014/main" id="{6A1426EA-E16A-42E5-A09C-BB31BF341F96}"/>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 xmlns:a16="http://schemas.microsoft.com/office/drawing/2014/main" id="{35E5BACB-92A1-4019-BA16-EBC759585E47}"/>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 xmlns:a16="http://schemas.microsoft.com/office/drawing/2014/main" id="{8C32DE23-D82F-4EBB-B5CE-AFA54BBCEC4A}"/>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 xmlns:a16="http://schemas.microsoft.com/office/drawing/2014/main" id="{2A6E3093-A46C-43F9-B4C9-39ADF7FA7A20}"/>
              </a:ext>
            </a:extLst>
          </p:cNvPr>
          <p:cNvGrpSpPr/>
          <p:nvPr/>
        </p:nvGrpSpPr>
        <p:grpSpPr>
          <a:xfrm>
            <a:off x="4011160" y="1204478"/>
            <a:ext cx="1632827" cy="1045603"/>
            <a:chOff x="394200" y="0"/>
            <a:chExt cx="1632827" cy="1045603"/>
          </a:xfrm>
        </p:grpSpPr>
        <p:sp>
          <p:nvSpPr>
            <p:cNvPr id="99" name="Oval 98">
              <a:extLst>
                <a:ext uri="{FF2B5EF4-FFF2-40B4-BE49-F238E27FC236}">
                  <a16:creationId xmlns="" xmlns:a16="http://schemas.microsoft.com/office/drawing/2014/main" id="{954600B4-2C26-42B6-9E91-28DF50767CD9}"/>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 xmlns:a16="http://schemas.microsoft.com/office/drawing/2014/main" id="{B3A1B39B-397A-4FC2-9B42-1BAB0D09924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 xmlns:a16="http://schemas.microsoft.com/office/drawing/2014/main" id="{244F94E1-69E9-4867-A8EE-E3567B5120B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 xmlns:a16="http://schemas.microsoft.com/office/drawing/2014/main" id="{0C9CA2EE-B281-4079-9861-0B5C2AD89A13}"/>
              </a:ext>
            </a:extLst>
          </p:cNvPr>
          <p:cNvGrpSpPr/>
          <p:nvPr/>
        </p:nvGrpSpPr>
        <p:grpSpPr>
          <a:xfrm>
            <a:off x="5211793" y="1809785"/>
            <a:ext cx="1632827" cy="1045603"/>
            <a:chOff x="394200" y="0"/>
            <a:chExt cx="1632827" cy="1045603"/>
          </a:xfrm>
        </p:grpSpPr>
        <p:sp>
          <p:nvSpPr>
            <p:cNvPr id="103" name="Oval 102">
              <a:extLst>
                <a:ext uri="{FF2B5EF4-FFF2-40B4-BE49-F238E27FC236}">
                  <a16:creationId xmlns="" xmlns:a16="http://schemas.microsoft.com/office/drawing/2014/main" id="{C9A7A7EB-03F4-4ADD-BB29-41A1E38D0FA8}"/>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 xmlns:a16="http://schemas.microsoft.com/office/drawing/2014/main" id="{7EF7FBEF-0137-4532-AF35-135674BEF696}"/>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 xmlns:a16="http://schemas.microsoft.com/office/drawing/2014/main" id="{4E5AB14D-011A-4794-B980-FE3AB5C38A6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6" name="Group 105">
            <a:extLst>
              <a:ext uri="{FF2B5EF4-FFF2-40B4-BE49-F238E27FC236}">
                <a16:creationId xmlns="" xmlns:a16="http://schemas.microsoft.com/office/drawing/2014/main" id="{69B3C5BC-A824-4BBF-B5BA-CA16278D1B74}"/>
              </a:ext>
            </a:extLst>
          </p:cNvPr>
          <p:cNvGrpSpPr/>
          <p:nvPr/>
        </p:nvGrpSpPr>
        <p:grpSpPr>
          <a:xfrm>
            <a:off x="5817100" y="1204478"/>
            <a:ext cx="1632827" cy="1045603"/>
            <a:chOff x="394200" y="0"/>
            <a:chExt cx="1632827" cy="1045603"/>
          </a:xfrm>
        </p:grpSpPr>
        <p:sp>
          <p:nvSpPr>
            <p:cNvPr id="107" name="Oval 106">
              <a:extLst>
                <a:ext uri="{FF2B5EF4-FFF2-40B4-BE49-F238E27FC236}">
                  <a16:creationId xmlns="" xmlns:a16="http://schemas.microsoft.com/office/drawing/2014/main" id="{C124F8C8-C1A0-4EC0-ACCD-5256A3210A9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 xmlns:a16="http://schemas.microsoft.com/office/drawing/2014/main" id="{DB7E4DF0-50A2-4E6D-8F87-BA09DBDB1211}"/>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 xmlns:a16="http://schemas.microsoft.com/office/drawing/2014/main" id="{4C94A313-4B48-4648-980F-5045816A43D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 xmlns:a16="http://schemas.microsoft.com/office/drawing/2014/main" id="{19D2D14B-874E-404B-A6F3-145D2B1018AE}"/>
              </a:ext>
            </a:extLst>
          </p:cNvPr>
          <p:cNvGrpSpPr/>
          <p:nvPr/>
        </p:nvGrpSpPr>
        <p:grpSpPr>
          <a:xfrm>
            <a:off x="7025353" y="1809785"/>
            <a:ext cx="1632827" cy="1045603"/>
            <a:chOff x="394200" y="0"/>
            <a:chExt cx="1632827" cy="1045603"/>
          </a:xfrm>
        </p:grpSpPr>
        <p:sp>
          <p:nvSpPr>
            <p:cNvPr id="111" name="Oval 110">
              <a:extLst>
                <a:ext uri="{FF2B5EF4-FFF2-40B4-BE49-F238E27FC236}">
                  <a16:creationId xmlns="" xmlns:a16="http://schemas.microsoft.com/office/drawing/2014/main" id="{A7562D0F-8F1D-449E-AD9F-DDD9BE787A54}"/>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 xmlns:a16="http://schemas.microsoft.com/office/drawing/2014/main" id="{9ECD357A-EA9F-40CB-BCD0-CE2E152B6A6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 xmlns:a16="http://schemas.microsoft.com/office/drawing/2014/main" id="{0721BD0F-3FF9-4572-9F79-785E7249ACB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4" name="Group 113">
            <a:extLst>
              <a:ext uri="{FF2B5EF4-FFF2-40B4-BE49-F238E27FC236}">
                <a16:creationId xmlns="" xmlns:a16="http://schemas.microsoft.com/office/drawing/2014/main" id="{A0EBBAF8-7D4F-4A04-A195-15972644D446}"/>
              </a:ext>
            </a:extLst>
          </p:cNvPr>
          <p:cNvGrpSpPr/>
          <p:nvPr/>
        </p:nvGrpSpPr>
        <p:grpSpPr>
          <a:xfrm>
            <a:off x="7630660" y="1204478"/>
            <a:ext cx="1632827" cy="1045603"/>
            <a:chOff x="394200" y="0"/>
            <a:chExt cx="1632827" cy="1045603"/>
          </a:xfrm>
        </p:grpSpPr>
        <p:sp>
          <p:nvSpPr>
            <p:cNvPr id="115" name="Oval 114">
              <a:extLst>
                <a:ext uri="{FF2B5EF4-FFF2-40B4-BE49-F238E27FC236}">
                  <a16:creationId xmlns="" xmlns:a16="http://schemas.microsoft.com/office/drawing/2014/main" id="{3D2EEA3D-1FFD-4558-81AB-C866356184C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 xmlns:a16="http://schemas.microsoft.com/office/drawing/2014/main" id="{D0288FEE-C93A-49A7-BE08-DB2814C76FE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 xmlns:a16="http://schemas.microsoft.com/office/drawing/2014/main" id="{7367F4B8-1EC2-44B3-94D5-2FCD8183152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 name="Group 117">
            <a:extLst>
              <a:ext uri="{FF2B5EF4-FFF2-40B4-BE49-F238E27FC236}">
                <a16:creationId xmlns="" xmlns:a16="http://schemas.microsoft.com/office/drawing/2014/main" id="{14A85704-9418-454B-9C01-560A98EFA2CA}"/>
              </a:ext>
            </a:extLst>
          </p:cNvPr>
          <p:cNvGrpSpPr/>
          <p:nvPr/>
        </p:nvGrpSpPr>
        <p:grpSpPr>
          <a:xfrm>
            <a:off x="-211107" y="605307"/>
            <a:ext cx="1632827" cy="1045603"/>
            <a:chOff x="394200" y="0"/>
            <a:chExt cx="1632827" cy="1045603"/>
          </a:xfrm>
        </p:grpSpPr>
        <p:sp>
          <p:nvSpPr>
            <p:cNvPr id="119" name="Oval 118">
              <a:extLst>
                <a:ext uri="{FF2B5EF4-FFF2-40B4-BE49-F238E27FC236}">
                  <a16:creationId xmlns="" xmlns:a16="http://schemas.microsoft.com/office/drawing/2014/main" id="{E5021108-5C4F-4AA3-BEBB-CD5DA2224CAD}"/>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 xmlns:a16="http://schemas.microsoft.com/office/drawing/2014/main" id="{57277516-1FFF-4F5B-9CED-AE80240359EA}"/>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 xmlns:a16="http://schemas.microsoft.com/office/drawing/2014/main" id="{090BE457-458F-487F-A8D1-D42B9C1DF4C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2" name="Group 121">
            <a:extLst>
              <a:ext uri="{FF2B5EF4-FFF2-40B4-BE49-F238E27FC236}">
                <a16:creationId xmlns="" xmlns:a16="http://schemas.microsoft.com/office/drawing/2014/main" id="{281A84EB-83FA-4887-A825-6BE610E52CAE}"/>
              </a:ext>
            </a:extLst>
          </p:cNvPr>
          <p:cNvGrpSpPr/>
          <p:nvPr/>
        </p:nvGrpSpPr>
        <p:grpSpPr>
          <a:xfrm>
            <a:off x="394200" y="0"/>
            <a:ext cx="1632827" cy="1045603"/>
            <a:chOff x="394200" y="0"/>
            <a:chExt cx="1632827" cy="1045603"/>
          </a:xfrm>
        </p:grpSpPr>
        <p:sp>
          <p:nvSpPr>
            <p:cNvPr id="123" name="Oval 122">
              <a:extLst>
                <a:ext uri="{FF2B5EF4-FFF2-40B4-BE49-F238E27FC236}">
                  <a16:creationId xmlns="" xmlns:a16="http://schemas.microsoft.com/office/drawing/2014/main" id="{58233D45-F52B-40C5-B165-259A421BE5D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123">
              <a:extLst>
                <a:ext uri="{FF2B5EF4-FFF2-40B4-BE49-F238E27FC236}">
                  <a16:creationId xmlns="" xmlns:a16="http://schemas.microsoft.com/office/drawing/2014/main" id="{41265A4B-AB59-406E-955D-DDD770D51D84}"/>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a:extLst>
                <a:ext uri="{FF2B5EF4-FFF2-40B4-BE49-F238E27FC236}">
                  <a16:creationId xmlns="" xmlns:a16="http://schemas.microsoft.com/office/drawing/2014/main" id="{86F5683D-E156-49C6-9CD7-D23661816E8A}"/>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 xmlns:a16="http://schemas.microsoft.com/office/drawing/2014/main" id="{C36DB9B8-C529-491C-A5AC-0A7AC1EDCAB3}"/>
              </a:ext>
            </a:extLst>
          </p:cNvPr>
          <p:cNvGrpSpPr/>
          <p:nvPr/>
        </p:nvGrpSpPr>
        <p:grpSpPr>
          <a:xfrm>
            <a:off x="1594833" y="605307"/>
            <a:ext cx="1632827" cy="1045603"/>
            <a:chOff x="394200" y="0"/>
            <a:chExt cx="1632827" cy="1045603"/>
          </a:xfrm>
        </p:grpSpPr>
        <p:sp>
          <p:nvSpPr>
            <p:cNvPr id="127" name="Oval 126">
              <a:extLst>
                <a:ext uri="{FF2B5EF4-FFF2-40B4-BE49-F238E27FC236}">
                  <a16:creationId xmlns="" xmlns:a16="http://schemas.microsoft.com/office/drawing/2014/main" id="{777A7EEF-F0FC-4B49-A97E-7A609DD6697B}"/>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 xmlns:a16="http://schemas.microsoft.com/office/drawing/2014/main" id="{B1D1ABA8-0209-4771-B4EE-60BF647724D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 xmlns:a16="http://schemas.microsoft.com/office/drawing/2014/main" id="{564BF244-5892-4FC4-BBD3-21098B45B070}"/>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0" name="Group 129">
            <a:extLst>
              <a:ext uri="{FF2B5EF4-FFF2-40B4-BE49-F238E27FC236}">
                <a16:creationId xmlns="" xmlns:a16="http://schemas.microsoft.com/office/drawing/2014/main" id="{F7135E06-BF40-47A4-83F9-079F85481FF4}"/>
              </a:ext>
            </a:extLst>
          </p:cNvPr>
          <p:cNvGrpSpPr/>
          <p:nvPr/>
        </p:nvGrpSpPr>
        <p:grpSpPr>
          <a:xfrm>
            <a:off x="2200140" y="0"/>
            <a:ext cx="1632827" cy="1045603"/>
            <a:chOff x="394200" y="0"/>
            <a:chExt cx="1632827" cy="1045603"/>
          </a:xfrm>
        </p:grpSpPr>
        <p:sp>
          <p:nvSpPr>
            <p:cNvPr id="131" name="Oval 130">
              <a:extLst>
                <a:ext uri="{FF2B5EF4-FFF2-40B4-BE49-F238E27FC236}">
                  <a16:creationId xmlns="" xmlns:a16="http://schemas.microsoft.com/office/drawing/2014/main" id="{021085E6-2DA2-4D5D-BA3E-6164B787DA96}"/>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131">
              <a:extLst>
                <a:ext uri="{FF2B5EF4-FFF2-40B4-BE49-F238E27FC236}">
                  <a16:creationId xmlns="" xmlns:a16="http://schemas.microsoft.com/office/drawing/2014/main" id="{67D94BE6-15BE-47FD-9342-9BCE55803D92}"/>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 xmlns:a16="http://schemas.microsoft.com/office/drawing/2014/main" id="{FBBD5D2C-037A-4109-A958-E5C1D4DD2505}"/>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4" name="Group 133">
            <a:extLst>
              <a:ext uri="{FF2B5EF4-FFF2-40B4-BE49-F238E27FC236}">
                <a16:creationId xmlns="" xmlns:a16="http://schemas.microsoft.com/office/drawing/2014/main" id="{1FDF3CC5-33E3-4FAD-A418-1CB754E889BA}"/>
              </a:ext>
            </a:extLst>
          </p:cNvPr>
          <p:cNvGrpSpPr/>
          <p:nvPr/>
        </p:nvGrpSpPr>
        <p:grpSpPr>
          <a:xfrm>
            <a:off x="3405853" y="605307"/>
            <a:ext cx="1632827" cy="1045603"/>
            <a:chOff x="394200" y="0"/>
            <a:chExt cx="1632827" cy="1045603"/>
          </a:xfrm>
        </p:grpSpPr>
        <p:sp>
          <p:nvSpPr>
            <p:cNvPr id="135" name="Oval 134">
              <a:extLst>
                <a:ext uri="{FF2B5EF4-FFF2-40B4-BE49-F238E27FC236}">
                  <a16:creationId xmlns="" xmlns:a16="http://schemas.microsoft.com/office/drawing/2014/main" id="{667B205E-373B-486E-BA25-16CC534F081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135">
              <a:extLst>
                <a:ext uri="{FF2B5EF4-FFF2-40B4-BE49-F238E27FC236}">
                  <a16:creationId xmlns="" xmlns:a16="http://schemas.microsoft.com/office/drawing/2014/main" id="{95D4B9F4-6508-47D6-BBE1-FB1FCD828431}"/>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136">
              <a:extLst>
                <a:ext uri="{FF2B5EF4-FFF2-40B4-BE49-F238E27FC236}">
                  <a16:creationId xmlns="" xmlns:a16="http://schemas.microsoft.com/office/drawing/2014/main" id="{9392D64F-EEB6-4363-96D0-DF309B75D901}"/>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8" name="Group 137">
            <a:extLst>
              <a:ext uri="{FF2B5EF4-FFF2-40B4-BE49-F238E27FC236}">
                <a16:creationId xmlns="" xmlns:a16="http://schemas.microsoft.com/office/drawing/2014/main" id="{238DE6BE-5ED6-49D3-9A3C-8372DF988C1F}"/>
              </a:ext>
            </a:extLst>
          </p:cNvPr>
          <p:cNvGrpSpPr/>
          <p:nvPr/>
        </p:nvGrpSpPr>
        <p:grpSpPr>
          <a:xfrm>
            <a:off x="4011160" y="0"/>
            <a:ext cx="1632827" cy="1045603"/>
            <a:chOff x="394200" y="0"/>
            <a:chExt cx="1632827" cy="1045603"/>
          </a:xfrm>
        </p:grpSpPr>
        <p:sp>
          <p:nvSpPr>
            <p:cNvPr id="139" name="Oval 138">
              <a:extLst>
                <a:ext uri="{FF2B5EF4-FFF2-40B4-BE49-F238E27FC236}">
                  <a16:creationId xmlns="" xmlns:a16="http://schemas.microsoft.com/office/drawing/2014/main" id="{AFA84761-E32D-49E1-A551-29FE91066B7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a:extLst>
                <a:ext uri="{FF2B5EF4-FFF2-40B4-BE49-F238E27FC236}">
                  <a16:creationId xmlns="" xmlns:a16="http://schemas.microsoft.com/office/drawing/2014/main" id="{79CA83FF-435B-4F17-845A-1290EC542993}"/>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a:extLst>
                <a:ext uri="{FF2B5EF4-FFF2-40B4-BE49-F238E27FC236}">
                  <a16:creationId xmlns="" xmlns:a16="http://schemas.microsoft.com/office/drawing/2014/main" id="{41682816-2101-4845-AA07-A983AE806748}"/>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2" name="Group 141">
            <a:extLst>
              <a:ext uri="{FF2B5EF4-FFF2-40B4-BE49-F238E27FC236}">
                <a16:creationId xmlns="" xmlns:a16="http://schemas.microsoft.com/office/drawing/2014/main" id="{A5D193AF-FDB1-4B60-AF97-5FB24E2BE6C9}"/>
              </a:ext>
            </a:extLst>
          </p:cNvPr>
          <p:cNvGrpSpPr/>
          <p:nvPr/>
        </p:nvGrpSpPr>
        <p:grpSpPr>
          <a:xfrm>
            <a:off x="5211793" y="605307"/>
            <a:ext cx="1632827" cy="1045603"/>
            <a:chOff x="394200" y="0"/>
            <a:chExt cx="1632827" cy="1045603"/>
          </a:xfrm>
        </p:grpSpPr>
        <p:sp>
          <p:nvSpPr>
            <p:cNvPr id="143" name="Oval 142">
              <a:extLst>
                <a:ext uri="{FF2B5EF4-FFF2-40B4-BE49-F238E27FC236}">
                  <a16:creationId xmlns="" xmlns:a16="http://schemas.microsoft.com/office/drawing/2014/main" id="{DA800DF3-E057-47E3-8646-CCCFC6D3865A}"/>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143">
              <a:extLst>
                <a:ext uri="{FF2B5EF4-FFF2-40B4-BE49-F238E27FC236}">
                  <a16:creationId xmlns="" xmlns:a16="http://schemas.microsoft.com/office/drawing/2014/main" id="{BD6269B9-5229-4756-9A14-247FC3EB7C8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144">
              <a:extLst>
                <a:ext uri="{FF2B5EF4-FFF2-40B4-BE49-F238E27FC236}">
                  <a16:creationId xmlns="" xmlns:a16="http://schemas.microsoft.com/office/drawing/2014/main" id="{6E448F46-88A5-4693-B940-C86F313BDFA9}"/>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6" name="Group 145">
            <a:extLst>
              <a:ext uri="{FF2B5EF4-FFF2-40B4-BE49-F238E27FC236}">
                <a16:creationId xmlns="" xmlns:a16="http://schemas.microsoft.com/office/drawing/2014/main" id="{51107A36-76B0-442D-B471-1FD5118D4885}"/>
              </a:ext>
            </a:extLst>
          </p:cNvPr>
          <p:cNvGrpSpPr/>
          <p:nvPr/>
        </p:nvGrpSpPr>
        <p:grpSpPr>
          <a:xfrm>
            <a:off x="5817100" y="0"/>
            <a:ext cx="1632827" cy="1045603"/>
            <a:chOff x="394200" y="0"/>
            <a:chExt cx="1632827" cy="1045603"/>
          </a:xfrm>
        </p:grpSpPr>
        <p:sp>
          <p:nvSpPr>
            <p:cNvPr id="147" name="Oval 146">
              <a:extLst>
                <a:ext uri="{FF2B5EF4-FFF2-40B4-BE49-F238E27FC236}">
                  <a16:creationId xmlns="" xmlns:a16="http://schemas.microsoft.com/office/drawing/2014/main" id="{517148E0-B2A6-4E56-8553-32EEB03E2817}"/>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a:extLst>
                <a:ext uri="{FF2B5EF4-FFF2-40B4-BE49-F238E27FC236}">
                  <a16:creationId xmlns="" xmlns:a16="http://schemas.microsoft.com/office/drawing/2014/main" id="{C19BE3A9-70F5-4E5A-B1B9-BC42349820E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a:extLst>
                <a:ext uri="{FF2B5EF4-FFF2-40B4-BE49-F238E27FC236}">
                  <a16:creationId xmlns="" xmlns:a16="http://schemas.microsoft.com/office/drawing/2014/main" id="{6D3F9A33-FA06-45D7-AD49-3D1CF7535844}"/>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0" name="Group 149">
            <a:extLst>
              <a:ext uri="{FF2B5EF4-FFF2-40B4-BE49-F238E27FC236}">
                <a16:creationId xmlns="" xmlns:a16="http://schemas.microsoft.com/office/drawing/2014/main" id="{6A22B426-00E4-48F7-90FA-AFDB59C1689F}"/>
              </a:ext>
            </a:extLst>
          </p:cNvPr>
          <p:cNvGrpSpPr/>
          <p:nvPr/>
        </p:nvGrpSpPr>
        <p:grpSpPr>
          <a:xfrm>
            <a:off x="7025353" y="605307"/>
            <a:ext cx="1632827" cy="1045603"/>
            <a:chOff x="394200" y="0"/>
            <a:chExt cx="1632827" cy="1045603"/>
          </a:xfrm>
        </p:grpSpPr>
        <p:sp>
          <p:nvSpPr>
            <p:cNvPr id="151" name="Oval 150">
              <a:extLst>
                <a:ext uri="{FF2B5EF4-FFF2-40B4-BE49-F238E27FC236}">
                  <a16:creationId xmlns="" xmlns:a16="http://schemas.microsoft.com/office/drawing/2014/main" id="{B1E7DD71-5D94-41A7-8C60-7E8A1BF184EE}"/>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a:extLst>
                <a:ext uri="{FF2B5EF4-FFF2-40B4-BE49-F238E27FC236}">
                  <a16:creationId xmlns="" xmlns:a16="http://schemas.microsoft.com/office/drawing/2014/main" id="{F636B0C2-25CB-4652-B681-DC046A71C709}"/>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a:extLst>
                <a:ext uri="{FF2B5EF4-FFF2-40B4-BE49-F238E27FC236}">
                  <a16:creationId xmlns="" xmlns:a16="http://schemas.microsoft.com/office/drawing/2014/main" id="{B34E5287-BDC3-4797-8F90-62626ADFB8EF}"/>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4" name="Group 153">
            <a:extLst>
              <a:ext uri="{FF2B5EF4-FFF2-40B4-BE49-F238E27FC236}">
                <a16:creationId xmlns="" xmlns:a16="http://schemas.microsoft.com/office/drawing/2014/main" id="{1A0F8ED3-20B8-4C9F-8207-F53ADD47FFF3}"/>
              </a:ext>
            </a:extLst>
          </p:cNvPr>
          <p:cNvGrpSpPr/>
          <p:nvPr/>
        </p:nvGrpSpPr>
        <p:grpSpPr>
          <a:xfrm>
            <a:off x="7630660" y="0"/>
            <a:ext cx="1632827" cy="1045603"/>
            <a:chOff x="394200" y="0"/>
            <a:chExt cx="1632827" cy="1045603"/>
          </a:xfrm>
        </p:grpSpPr>
        <p:sp>
          <p:nvSpPr>
            <p:cNvPr id="155" name="Oval 154">
              <a:extLst>
                <a:ext uri="{FF2B5EF4-FFF2-40B4-BE49-F238E27FC236}">
                  <a16:creationId xmlns="" xmlns:a16="http://schemas.microsoft.com/office/drawing/2014/main" id="{33CBD404-BA99-4FFA-9B9A-1788ED6AED62}"/>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155">
              <a:extLst>
                <a:ext uri="{FF2B5EF4-FFF2-40B4-BE49-F238E27FC236}">
                  <a16:creationId xmlns="" xmlns:a16="http://schemas.microsoft.com/office/drawing/2014/main" id="{D9DB0367-39B1-4B57-AE73-24843C7A35AC}"/>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 xmlns:a16="http://schemas.microsoft.com/office/drawing/2014/main" id="{5C1A84B7-D061-4E96-B8DF-707B55F3495E}"/>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8" name="Group 157">
            <a:extLst>
              <a:ext uri="{FF2B5EF4-FFF2-40B4-BE49-F238E27FC236}">
                <a16:creationId xmlns="" xmlns:a16="http://schemas.microsoft.com/office/drawing/2014/main" id="{924675B0-73AC-4223-976E-9A70BDBBEDBA}"/>
              </a:ext>
            </a:extLst>
          </p:cNvPr>
          <p:cNvGrpSpPr/>
          <p:nvPr/>
        </p:nvGrpSpPr>
        <p:grpSpPr>
          <a:xfrm>
            <a:off x="8831293" y="605307"/>
            <a:ext cx="1632827" cy="1045603"/>
            <a:chOff x="394200" y="0"/>
            <a:chExt cx="1632827" cy="1045603"/>
          </a:xfrm>
        </p:grpSpPr>
        <p:sp>
          <p:nvSpPr>
            <p:cNvPr id="159" name="Oval 158">
              <a:extLst>
                <a:ext uri="{FF2B5EF4-FFF2-40B4-BE49-F238E27FC236}">
                  <a16:creationId xmlns="" xmlns:a16="http://schemas.microsoft.com/office/drawing/2014/main" id="{9596C2E1-9E12-477E-97EE-27144BB1139C}"/>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159">
              <a:extLst>
                <a:ext uri="{FF2B5EF4-FFF2-40B4-BE49-F238E27FC236}">
                  <a16:creationId xmlns="" xmlns:a16="http://schemas.microsoft.com/office/drawing/2014/main" id="{C4DE0874-D649-47A0-B0B1-4EB533B2CE4F}"/>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a:extLst>
                <a:ext uri="{FF2B5EF4-FFF2-40B4-BE49-F238E27FC236}">
                  <a16:creationId xmlns="" xmlns:a16="http://schemas.microsoft.com/office/drawing/2014/main" id="{1A86BACA-5F64-454B-AF99-D414D8C084DC}"/>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2" name="Group 161">
            <a:extLst>
              <a:ext uri="{FF2B5EF4-FFF2-40B4-BE49-F238E27FC236}">
                <a16:creationId xmlns="" xmlns:a16="http://schemas.microsoft.com/office/drawing/2014/main" id="{4E3CDBFA-7C19-49BD-B972-FF40FCD1366C}"/>
              </a:ext>
            </a:extLst>
          </p:cNvPr>
          <p:cNvGrpSpPr/>
          <p:nvPr/>
        </p:nvGrpSpPr>
        <p:grpSpPr>
          <a:xfrm>
            <a:off x="9436600" y="0"/>
            <a:ext cx="1632827" cy="1045603"/>
            <a:chOff x="394200" y="0"/>
            <a:chExt cx="1632827" cy="1045603"/>
          </a:xfrm>
        </p:grpSpPr>
        <p:sp>
          <p:nvSpPr>
            <p:cNvPr id="163" name="Oval 162">
              <a:extLst>
                <a:ext uri="{FF2B5EF4-FFF2-40B4-BE49-F238E27FC236}">
                  <a16:creationId xmlns="" xmlns:a16="http://schemas.microsoft.com/office/drawing/2014/main" id="{F9CE53F8-9DEE-48DA-BA77-9D04C6B04735}"/>
                </a:ext>
              </a:extLst>
            </p:cNvPr>
            <p:cNvSpPr/>
            <p:nvPr/>
          </p:nvSpPr>
          <p:spPr>
            <a:xfrm>
              <a:off x="394200" y="104050"/>
              <a:ext cx="1632827" cy="941553"/>
            </a:xfrm>
            <a:prstGeom prst="ellipse">
              <a:avLst/>
            </a:prstGeom>
            <a:solidFill>
              <a:schemeClr val="tx1">
                <a:alpha val="5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a:extLst>
                <a:ext uri="{FF2B5EF4-FFF2-40B4-BE49-F238E27FC236}">
                  <a16:creationId xmlns="" xmlns:a16="http://schemas.microsoft.com/office/drawing/2014/main" id="{EA71A0FE-A72D-4413-9EB7-99E222579EF0}"/>
                </a:ext>
              </a:extLst>
            </p:cNvPr>
            <p:cNvSpPr/>
            <p:nvPr/>
          </p:nvSpPr>
          <p:spPr>
            <a:xfrm>
              <a:off x="605307" y="0"/>
              <a:ext cx="605307" cy="60530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extLst>
                <a:ext uri="{FF2B5EF4-FFF2-40B4-BE49-F238E27FC236}">
                  <a16:creationId xmlns="" xmlns:a16="http://schemas.microsoft.com/office/drawing/2014/main" id="{ADBB3B05-A0F7-40C6-B9ED-21A7E4EA75CD}"/>
                </a:ext>
              </a:extLst>
            </p:cNvPr>
            <p:cNvSpPr/>
            <p:nvPr/>
          </p:nvSpPr>
          <p:spPr>
            <a:xfrm>
              <a:off x="1210614" y="0"/>
              <a:ext cx="605307" cy="605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6" name="TextBox 165">
            <a:extLst>
              <a:ext uri="{FF2B5EF4-FFF2-40B4-BE49-F238E27FC236}">
                <a16:creationId xmlns="" xmlns:a16="http://schemas.microsoft.com/office/drawing/2014/main" id="{218D8949-30A7-4E3D-9960-75211B0445EF}"/>
              </a:ext>
            </a:extLst>
          </p:cNvPr>
          <p:cNvSpPr txBox="1"/>
          <p:nvPr/>
        </p:nvSpPr>
        <p:spPr>
          <a:xfrm>
            <a:off x="5725553" y="4326233"/>
            <a:ext cx="7279771" cy="2169825"/>
          </a:xfrm>
          <a:prstGeom prst="rect">
            <a:avLst/>
          </a:prstGeom>
          <a:noFill/>
        </p:spPr>
        <p:txBody>
          <a:bodyPr wrap="square" rtlCol="0">
            <a:spAutoFit/>
          </a:bodyPr>
          <a:lstStyle/>
          <a:p>
            <a:r>
              <a:rPr lang="en-US" sz="4500" b="1" dirty="0" smtClean="0">
                <a:solidFill>
                  <a:schemeClr val="bg1">
                    <a:lumMod val="50000"/>
                  </a:schemeClr>
                </a:solidFill>
                <a:latin typeface="Papyrus" panose="03070502060502030205" pitchFamily="66" charset="0"/>
              </a:rPr>
              <a:t>Dev Mehta(19bca029)</a:t>
            </a:r>
          </a:p>
          <a:p>
            <a:r>
              <a:rPr lang="en-US" sz="4500" b="1" dirty="0" smtClean="0">
                <a:solidFill>
                  <a:schemeClr val="bg1">
                    <a:lumMod val="50000"/>
                  </a:schemeClr>
                </a:solidFill>
                <a:latin typeface="Papyrus" panose="03070502060502030205" pitchFamily="66" charset="0"/>
              </a:rPr>
              <a:t>Rahul Gosai(19bca013)</a:t>
            </a:r>
          </a:p>
          <a:p>
            <a:r>
              <a:rPr lang="en-US" sz="4500" b="1" dirty="0" smtClean="0">
                <a:solidFill>
                  <a:schemeClr val="bg1">
                    <a:lumMod val="50000"/>
                  </a:schemeClr>
                </a:solidFill>
                <a:latin typeface="Papyrus" panose="03070502060502030205" pitchFamily="66" charset="0"/>
              </a:rPr>
              <a:t>Vivek Malam(19bca056)</a:t>
            </a:r>
            <a:endParaRPr lang="en-US" sz="4500" b="1" dirty="0">
              <a:solidFill>
                <a:schemeClr val="bg1">
                  <a:lumMod val="50000"/>
                </a:schemeClr>
              </a:solidFill>
              <a:latin typeface="Papyrus" panose="03070502060502030205" pitchFamily="66" charset="0"/>
            </a:endParaRPr>
          </a:p>
        </p:txBody>
      </p:sp>
      <p:sp>
        <p:nvSpPr>
          <p:cNvPr id="167" name="Rectangle 166"/>
          <p:cNvSpPr/>
          <p:nvPr/>
        </p:nvSpPr>
        <p:spPr>
          <a:xfrm>
            <a:off x="3616960" y="6523851"/>
            <a:ext cx="5348377" cy="31038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6408" y="1102795"/>
            <a:ext cx="4309081" cy="4273139"/>
          </a:xfrm>
          <a:prstGeom prst="rect">
            <a:avLst/>
          </a:prstGeom>
        </p:spPr>
      </p:pic>
    </p:spTree>
    <p:extLst>
      <p:ext uri="{BB962C8B-B14F-4D97-AF65-F5344CB8AC3E}">
        <p14:creationId xmlns:p14="http://schemas.microsoft.com/office/powerpoint/2010/main" val="3298527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5" name="Rectangle 4"/>
          <p:cNvSpPr/>
          <p:nvPr/>
        </p:nvSpPr>
        <p:spPr>
          <a:xfrm rot="16200000">
            <a:off x="-215248" y="3075057"/>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764302" y="685800"/>
            <a:ext cx="2544286" cy="553998"/>
          </a:xfrm>
          <a:prstGeom prst="rect">
            <a:avLst/>
          </a:prstGeom>
        </p:spPr>
        <p:txBody>
          <a:bodyPr wrap="none">
            <a:spAutoFit/>
          </a:bodyPr>
          <a:lstStyle/>
          <a:p>
            <a:r>
              <a:rPr lang="en-US" sz="3000" b="1" dirty="0" smtClean="0">
                <a:latin typeface="Papyrus" panose="03070502060502030205" pitchFamily="66" charset="0"/>
              </a:rPr>
              <a:t>ER  Diagram:</a:t>
            </a:r>
            <a:endParaRPr lang="en-US" sz="3000" b="1" dirty="0">
              <a:latin typeface="Papyrus" panose="03070502060502030205"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03" y="1239798"/>
            <a:ext cx="10022256" cy="5618202"/>
          </a:xfrm>
          <a:prstGeom prst="rect">
            <a:avLst/>
          </a:prstGeom>
        </p:spPr>
      </p:pic>
    </p:spTree>
    <p:extLst>
      <p:ext uri="{BB962C8B-B14F-4D97-AF65-F5344CB8AC3E}">
        <p14:creationId xmlns:p14="http://schemas.microsoft.com/office/powerpoint/2010/main" val="561191714"/>
      </p:ext>
    </p:extLst>
  </p:cSld>
  <p:clrMapOvr>
    <a:masterClrMapping/>
  </p:clrMapOvr>
  <p:transition advClick="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5EEE37-4820-4906-822D-33FCAB309B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527485" y="685801"/>
            <a:ext cx="794327" cy="5486400"/>
          </a:xfrm>
          <a:prstGeom prst="roundRect">
            <a:avLst>
              <a:gd name="adj" fmla="val 50000"/>
            </a:avLst>
          </a:prstGeom>
        </p:spPr>
      </p:pic>
      <p:sp>
        <p:nvSpPr>
          <p:cNvPr id="5" name="Rectangle 4"/>
          <p:cNvSpPr/>
          <p:nvPr/>
        </p:nvSpPr>
        <p:spPr>
          <a:xfrm rot="16200000">
            <a:off x="-215248" y="3075057"/>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764302" y="685800"/>
            <a:ext cx="3196709" cy="553998"/>
          </a:xfrm>
          <a:prstGeom prst="rect">
            <a:avLst/>
          </a:prstGeom>
        </p:spPr>
        <p:txBody>
          <a:bodyPr wrap="none">
            <a:spAutoFit/>
          </a:bodyPr>
          <a:lstStyle/>
          <a:p>
            <a:r>
              <a:rPr lang="en-US" sz="3000" b="1" dirty="0" smtClean="0">
                <a:latin typeface="Papyrus" panose="03070502060502030205" pitchFamily="66" charset="0"/>
              </a:rPr>
              <a:t>Activity  Diagram:</a:t>
            </a:r>
            <a:endParaRPr lang="en-US" sz="3000" b="1" dirty="0">
              <a:latin typeface="Papyrus" panose="03070502060502030205" pitchFamily="66" charset="0"/>
            </a:endParaRPr>
          </a:p>
        </p:txBody>
      </p:sp>
      <p:sp>
        <p:nvSpPr>
          <p:cNvPr id="6" name="Rectangle 5"/>
          <p:cNvSpPr/>
          <p:nvPr/>
        </p:nvSpPr>
        <p:spPr>
          <a:xfrm>
            <a:off x="1764302" y="1239798"/>
            <a:ext cx="1510350" cy="553998"/>
          </a:xfrm>
          <a:prstGeom prst="rect">
            <a:avLst/>
          </a:prstGeom>
        </p:spPr>
        <p:txBody>
          <a:bodyPr wrap="none">
            <a:spAutoFit/>
          </a:bodyPr>
          <a:lstStyle/>
          <a:p>
            <a:r>
              <a:rPr lang="en-US" sz="3000" b="1" dirty="0" smtClean="0">
                <a:latin typeface="Papyrus" panose="03070502060502030205" pitchFamily="66" charset="0"/>
              </a:rPr>
              <a:t>Game :-</a:t>
            </a:r>
            <a:endParaRPr lang="en-US" sz="3000" b="1" dirty="0">
              <a:latin typeface="Papyrus" panose="03070502060502030205"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476" y="0"/>
            <a:ext cx="4744528" cy="6858000"/>
          </a:xfrm>
          <a:prstGeom prst="rect">
            <a:avLst/>
          </a:prstGeom>
        </p:spPr>
      </p:pic>
    </p:spTree>
    <p:extLst>
      <p:ext uri="{BB962C8B-B14F-4D97-AF65-F5344CB8AC3E}">
        <p14:creationId xmlns:p14="http://schemas.microsoft.com/office/powerpoint/2010/main" val="818933488"/>
      </p:ext>
    </p:extLst>
  </p:cSld>
  <p:clrMapOvr>
    <a:masterClrMapping/>
  </p:clrMapOvr>
  <p:transition advClick="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E1433C-35D4-4B4B-9A14-A666585F29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7" name="Rectangle 6"/>
          <p:cNvSpPr/>
          <p:nvPr/>
        </p:nvSpPr>
        <p:spPr>
          <a:xfrm rot="16200000">
            <a:off x="-1045603" y="3075057"/>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150382" y="845850"/>
            <a:ext cx="2690160" cy="830997"/>
          </a:xfrm>
          <a:prstGeom prst="rect">
            <a:avLst/>
          </a:prstGeom>
        </p:spPr>
        <p:txBody>
          <a:bodyPr wrap="none">
            <a:spAutoFit/>
          </a:bodyPr>
          <a:lstStyle/>
          <a:p>
            <a:r>
              <a:rPr lang="en-US" sz="4800" b="1" dirty="0" smtClean="0">
                <a:latin typeface="Papyrus" panose="03070502060502030205" pitchFamily="66" charset="0"/>
              </a:rPr>
              <a:t>Account:</a:t>
            </a:r>
            <a:endParaRPr lang="en-US" sz="4800" b="1" dirty="0">
              <a:latin typeface="Papyrus" panose="03070502060502030205"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10" y="1601412"/>
            <a:ext cx="10870189" cy="1517707"/>
          </a:xfrm>
          <a:prstGeom prst="rect">
            <a:avLst/>
          </a:prstGeom>
        </p:spPr>
      </p:pic>
      <p:sp>
        <p:nvSpPr>
          <p:cNvPr id="8" name="Rectangle 7"/>
          <p:cNvSpPr/>
          <p:nvPr/>
        </p:nvSpPr>
        <p:spPr>
          <a:xfrm>
            <a:off x="2079262" y="3203733"/>
            <a:ext cx="3113353" cy="830997"/>
          </a:xfrm>
          <a:prstGeom prst="rect">
            <a:avLst/>
          </a:prstGeom>
        </p:spPr>
        <p:txBody>
          <a:bodyPr wrap="none">
            <a:spAutoFit/>
          </a:bodyPr>
          <a:lstStyle/>
          <a:p>
            <a:r>
              <a:rPr lang="en-US" sz="4800" b="1" dirty="0" smtClean="0">
                <a:latin typeface="Papyrus" panose="03070502060502030205" pitchFamily="66" charset="0"/>
              </a:rPr>
              <a:t>Character:</a:t>
            </a:r>
            <a:endParaRPr lang="en-US" sz="4800" b="1" dirty="0">
              <a:latin typeface="Papyrus" panose="03070502060502030205" pitchFamily="66"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10" y="3972028"/>
            <a:ext cx="10870190" cy="1585492"/>
          </a:xfrm>
          <a:prstGeom prst="rect">
            <a:avLst/>
          </a:prstGeom>
        </p:spPr>
      </p:pic>
    </p:spTree>
    <p:extLst>
      <p:ext uri="{BB962C8B-B14F-4D97-AF65-F5344CB8AC3E}">
        <p14:creationId xmlns:p14="http://schemas.microsoft.com/office/powerpoint/2010/main" val="257720262"/>
      </p:ext>
    </p:extLst>
  </p:cSld>
  <p:clrMapOvr>
    <a:masterClrMapping/>
  </p:clrMapOvr>
  <p:transition advClick="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E1433C-35D4-4B4B-9A14-A666585F29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7" name="Rectangle 6"/>
          <p:cNvSpPr/>
          <p:nvPr/>
        </p:nvSpPr>
        <p:spPr>
          <a:xfrm rot="16200000">
            <a:off x="-1045603" y="3075057"/>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150382" y="845850"/>
            <a:ext cx="3776996" cy="830997"/>
          </a:xfrm>
          <a:prstGeom prst="rect">
            <a:avLst/>
          </a:prstGeom>
        </p:spPr>
        <p:txBody>
          <a:bodyPr wrap="none">
            <a:spAutoFit/>
          </a:bodyPr>
          <a:lstStyle/>
          <a:p>
            <a:r>
              <a:rPr lang="en-US" sz="4800" b="1" dirty="0" smtClean="0">
                <a:latin typeface="Papyrus" panose="03070502060502030205" pitchFamily="66" charset="0"/>
              </a:rPr>
              <a:t>Achievement:</a:t>
            </a:r>
            <a:endParaRPr lang="en-US" sz="4800" b="1" dirty="0">
              <a:latin typeface="Papyrus" panose="03070502060502030205"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11" y="1559886"/>
            <a:ext cx="10870189" cy="1538914"/>
          </a:xfrm>
          <a:prstGeom prst="rect">
            <a:avLst/>
          </a:prstGeom>
        </p:spPr>
      </p:pic>
      <p:sp>
        <p:nvSpPr>
          <p:cNvPr id="8" name="Rectangle 7"/>
          <p:cNvSpPr/>
          <p:nvPr/>
        </p:nvSpPr>
        <p:spPr>
          <a:xfrm>
            <a:off x="2079262" y="3203733"/>
            <a:ext cx="2137124" cy="830997"/>
          </a:xfrm>
          <a:prstGeom prst="rect">
            <a:avLst/>
          </a:prstGeom>
        </p:spPr>
        <p:txBody>
          <a:bodyPr wrap="none">
            <a:spAutoFit/>
          </a:bodyPr>
          <a:lstStyle/>
          <a:p>
            <a:r>
              <a:rPr lang="en-US" sz="4800" b="1" dirty="0" smtClean="0">
                <a:latin typeface="Papyrus" panose="03070502060502030205" pitchFamily="66" charset="0"/>
              </a:rPr>
              <a:t>Quest:</a:t>
            </a:r>
            <a:endParaRPr lang="en-US" sz="4800" b="1" dirty="0">
              <a:latin typeface="Papyrus" panose="03070502060502030205" pitchFamily="66"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10" y="3987040"/>
            <a:ext cx="10870190" cy="1555468"/>
          </a:xfrm>
          <a:prstGeom prst="rect">
            <a:avLst/>
          </a:prstGeom>
        </p:spPr>
      </p:pic>
    </p:spTree>
    <p:extLst>
      <p:ext uri="{BB962C8B-B14F-4D97-AF65-F5344CB8AC3E}">
        <p14:creationId xmlns:p14="http://schemas.microsoft.com/office/powerpoint/2010/main" val="2937521661"/>
      </p:ext>
    </p:extLst>
  </p:cSld>
  <p:clrMapOvr>
    <a:masterClrMapping/>
  </p:clrMapOvr>
  <p:transition advClick="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AE1433C-35D4-4B4B-9A14-A666585F29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527485" y="685801"/>
            <a:ext cx="794327" cy="5486400"/>
          </a:xfrm>
          <a:prstGeom prst="roundRect">
            <a:avLst>
              <a:gd name="adj" fmla="val 50000"/>
            </a:avLst>
          </a:prstGeom>
        </p:spPr>
      </p:pic>
      <p:sp>
        <p:nvSpPr>
          <p:cNvPr id="7" name="Rectangle 6"/>
          <p:cNvSpPr/>
          <p:nvPr/>
        </p:nvSpPr>
        <p:spPr>
          <a:xfrm rot="16200000">
            <a:off x="-1045603" y="3075057"/>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5" name="Rectangle 4"/>
          <p:cNvSpPr/>
          <p:nvPr/>
        </p:nvSpPr>
        <p:spPr>
          <a:xfrm>
            <a:off x="2150382" y="845850"/>
            <a:ext cx="2622834" cy="830997"/>
          </a:xfrm>
          <a:prstGeom prst="rect">
            <a:avLst/>
          </a:prstGeom>
        </p:spPr>
        <p:txBody>
          <a:bodyPr wrap="none">
            <a:spAutoFit/>
          </a:bodyPr>
          <a:lstStyle/>
          <a:p>
            <a:r>
              <a:rPr lang="en-US" sz="4800" b="1" dirty="0" smtClean="0">
                <a:latin typeface="Papyrus" panose="03070502060502030205" pitchFamily="66" charset="0"/>
              </a:rPr>
              <a:t>Weapon:</a:t>
            </a:r>
            <a:endParaRPr lang="en-US" sz="4800" b="1" dirty="0">
              <a:latin typeface="Papyrus" panose="03070502060502030205"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11" y="1643755"/>
            <a:ext cx="10870189" cy="1559978"/>
          </a:xfrm>
          <a:prstGeom prst="rect">
            <a:avLst/>
          </a:prstGeom>
        </p:spPr>
      </p:pic>
      <p:sp>
        <p:nvSpPr>
          <p:cNvPr id="8" name="Rectangle 7"/>
          <p:cNvSpPr/>
          <p:nvPr/>
        </p:nvSpPr>
        <p:spPr>
          <a:xfrm>
            <a:off x="2079262" y="3203733"/>
            <a:ext cx="2590774" cy="830997"/>
          </a:xfrm>
          <a:prstGeom prst="rect">
            <a:avLst/>
          </a:prstGeom>
        </p:spPr>
        <p:txBody>
          <a:bodyPr wrap="none">
            <a:spAutoFit/>
          </a:bodyPr>
          <a:lstStyle/>
          <a:p>
            <a:r>
              <a:rPr lang="en-US" sz="4800" b="1" dirty="0" smtClean="0">
                <a:latin typeface="Papyrus" panose="03070502060502030205" pitchFamily="66" charset="0"/>
              </a:rPr>
              <a:t>Abilities:</a:t>
            </a:r>
            <a:endParaRPr lang="en-US" sz="4800" b="1" dirty="0">
              <a:latin typeface="Papyrus" panose="03070502060502030205" pitchFamily="66"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10" y="3876507"/>
            <a:ext cx="10870190" cy="1522744"/>
          </a:xfrm>
          <a:prstGeom prst="rect">
            <a:avLst/>
          </a:prstGeom>
        </p:spPr>
      </p:pic>
    </p:spTree>
    <p:extLst>
      <p:ext uri="{BB962C8B-B14F-4D97-AF65-F5344CB8AC3E}">
        <p14:creationId xmlns:p14="http://schemas.microsoft.com/office/powerpoint/2010/main" val="2618776772"/>
      </p:ext>
    </p:extLst>
  </p:cSld>
  <p:clrMapOvr>
    <a:masterClrMapping/>
  </p:clrMapOvr>
  <p:transition advClick="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278590" y="2921169"/>
            <a:ext cx="4693914" cy="1015663"/>
          </a:xfrm>
          <a:prstGeom prst="rect">
            <a:avLst/>
          </a:prstGeom>
        </p:spPr>
        <p:txBody>
          <a:bodyPr wrap="none">
            <a:spAutoFit/>
          </a:bodyPr>
          <a:lstStyle/>
          <a:p>
            <a:r>
              <a:rPr lang="en-US" sz="6000" b="1" dirty="0" smtClean="0">
                <a:latin typeface="Papyrus" panose="03070502060502030205" pitchFamily="66" charset="0"/>
              </a:rPr>
              <a:t>Concept Art</a:t>
            </a:r>
            <a:endParaRPr lang="en-US" sz="6000" b="1" dirty="0">
              <a:latin typeface="Papyrus" panose="03070502060502030205" pitchFamily="66" charset="0"/>
            </a:endParaRPr>
          </a:p>
        </p:txBody>
      </p:sp>
    </p:spTree>
    <p:extLst>
      <p:ext uri="{BB962C8B-B14F-4D97-AF65-F5344CB8AC3E}">
        <p14:creationId xmlns:p14="http://schemas.microsoft.com/office/powerpoint/2010/main" val="3169108047"/>
      </p:ext>
    </p:extLst>
  </p:cSld>
  <p:clrMapOvr>
    <a:masterClrMapping/>
  </p:clrMapOvr>
  <p:transition advClick="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4815"/>
          <a:stretch/>
        </p:blipFill>
        <p:spPr>
          <a:xfrm>
            <a:off x="0" y="-1"/>
            <a:ext cx="12192000" cy="6861935"/>
          </a:xfrm>
          <a:prstGeom prst="rect">
            <a:avLst/>
          </a:prstGeom>
        </p:spPr>
      </p:pic>
    </p:spTree>
    <p:extLst>
      <p:ext uri="{BB962C8B-B14F-4D97-AF65-F5344CB8AC3E}">
        <p14:creationId xmlns:p14="http://schemas.microsoft.com/office/powerpoint/2010/main" val="1468542610"/>
      </p:ext>
    </p:extLst>
  </p:cSld>
  <p:clrMapOvr>
    <a:masterClrMapping/>
  </p:clrMapOvr>
  <p:transition advClick="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2963" b="10815"/>
          <a:stretch/>
        </p:blipFill>
        <p:spPr>
          <a:xfrm>
            <a:off x="0" y="0"/>
            <a:ext cx="12192000" cy="6858000"/>
          </a:xfrm>
          <a:prstGeom prst="rect">
            <a:avLst/>
          </a:prstGeom>
        </p:spPr>
      </p:pic>
    </p:spTree>
    <p:extLst>
      <p:ext uri="{BB962C8B-B14F-4D97-AF65-F5344CB8AC3E}">
        <p14:creationId xmlns:p14="http://schemas.microsoft.com/office/powerpoint/2010/main" val="836147893"/>
      </p:ext>
    </p:extLst>
  </p:cSld>
  <p:clrMapOvr>
    <a:masterClrMapping/>
  </p:clrMapOvr>
  <p:transition advClick="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278590" y="2921169"/>
            <a:ext cx="11229356" cy="1015663"/>
          </a:xfrm>
          <a:prstGeom prst="rect">
            <a:avLst/>
          </a:prstGeom>
        </p:spPr>
        <p:txBody>
          <a:bodyPr wrap="none">
            <a:spAutoFit/>
          </a:bodyPr>
          <a:lstStyle/>
          <a:p>
            <a:r>
              <a:rPr lang="en-US" sz="6000" b="1" dirty="0" smtClean="0">
                <a:latin typeface="Papyrus" panose="03070502060502030205" pitchFamily="66" charset="0"/>
              </a:rPr>
              <a:t>Prototype 1[Procedural Terrain]</a:t>
            </a:r>
            <a:endParaRPr lang="en-US" sz="6000" b="1" dirty="0">
              <a:latin typeface="Papyrus" panose="03070502060502030205" pitchFamily="66" charset="0"/>
            </a:endParaRPr>
          </a:p>
        </p:txBody>
      </p:sp>
    </p:spTree>
    <p:extLst>
      <p:ext uri="{BB962C8B-B14F-4D97-AF65-F5344CB8AC3E}">
        <p14:creationId xmlns:p14="http://schemas.microsoft.com/office/powerpoint/2010/main" val="419040936"/>
      </p:ext>
    </p:extLst>
  </p:cSld>
  <p:clrMapOvr>
    <a:masterClrMapping/>
  </p:clrMapOvr>
  <p:transition advClick="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16309" cy="6858000"/>
          </a:xfrm>
          <a:prstGeom prst="rect">
            <a:avLst/>
          </a:prstGeom>
        </p:spPr>
      </p:pic>
    </p:spTree>
    <p:extLst>
      <p:ext uri="{BB962C8B-B14F-4D97-AF65-F5344CB8AC3E}">
        <p14:creationId xmlns:p14="http://schemas.microsoft.com/office/powerpoint/2010/main" val="2778729537"/>
      </p:ext>
    </p:extLst>
  </p:cSld>
  <p:clrMapOvr>
    <a:masterClrMapping/>
  </p:clrMapOvr>
  <p:transition advClick="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7497426" y="685800"/>
            <a:ext cx="794327" cy="5486400"/>
          </a:xfrm>
          <a:prstGeom prst="roundRect">
            <a:avLst>
              <a:gd name="adj" fmla="val 50000"/>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6373280" y="685800"/>
            <a:ext cx="794327" cy="5486400"/>
          </a:xfrm>
          <a:prstGeom prst="roundRect">
            <a:avLst>
              <a:gd name="adj" fmla="val 50000"/>
            </a:avLst>
          </a:prstGeom>
        </p:spPr>
      </p:pic>
      <p:sp>
        <p:nvSpPr>
          <p:cNvPr id="2" name="Rectangle 1"/>
          <p:cNvSpPr/>
          <p:nvPr/>
        </p:nvSpPr>
        <p:spPr>
          <a:xfrm>
            <a:off x="1100388" y="1058918"/>
            <a:ext cx="2762295" cy="861774"/>
          </a:xfrm>
          <a:prstGeom prst="rect">
            <a:avLst/>
          </a:prstGeom>
        </p:spPr>
        <p:txBody>
          <a:bodyPr wrap="none">
            <a:spAutoFit/>
          </a:bodyPr>
          <a:lstStyle/>
          <a:p>
            <a:r>
              <a:rPr lang="en-US" sz="5000" b="1" dirty="0" smtClean="0">
                <a:latin typeface="Papyrus" panose="03070502060502030205" pitchFamily="66" charset="0"/>
              </a:rPr>
              <a:t>Content:</a:t>
            </a:r>
            <a:endParaRPr lang="en-US" sz="5000" b="1" dirty="0">
              <a:latin typeface="Papyrus" panose="03070502060502030205" pitchFamily="66" charset="0"/>
            </a:endParaRPr>
          </a:p>
        </p:txBody>
      </p:sp>
      <p:sp>
        <p:nvSpPr>
          <p:cNvPr id="4" name="Rectangle 3"/>
          <p:cNvSpPr/>
          <p:nvPr/>
        </p:nvSpPr>
        <p:spPr>
          <a:xfrm rot="16200000">
            <a:off x="4914810" y="3075057"/>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7" name="Rectangle 26"/>
          <p:cNvSpPr/>
          <p:nvPr/>
        </p:nvSpPr>
        <p:spPr>
          <a:xfrm rot="16200000">
            <a:off x="9663067" y="307810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28" name="Rectangle 27"/>
          <p:cNvSpPr/>
          <p:nvPr/>
        </p:nvSpPr>
        <p:spPr>
          <a:xfrm rot="16200000">
            <a:off x="8172634" y="3068959"/>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29" name="Rectangle 28"/>
          <p:cNvSpPr/>
          <p:nvPr/>
        </p:nvSpPr>
        <p:spPr>
          <a:xfrm rot="16200000">
            <a:off x="7878841" y="3078103"/>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30" name="Rectangle 29"/>
          <p:cNvSpPr/>
          <p:nvPr/>
        </p:nvSpPr>
        <p:spPr>
          <a:xfrm rot="16200000">
            <a:off x="5566873" y="3068959"/>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07812602"/>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6474130"/>
      </p:ext>
    </p:extLst>
  </p:cSld>
  <p:clrMapOvr>
    <a:masterClrMapping/>
  </p:clrMapOvr>
  <p:transition advClick="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3871204"/>
      </p:ext>
    </p:extLst>
  </p:cSld>
  <p:clrMapOvr>
    <a:masterClrMapping/>
  </p:clrMapOvr>
  <p:transition advClick="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278590" y="2921169"/>
            <a:ext cx="10495181" cy="1015663"/>
          </a:xfrm>
          <a:prstGeom prst="rect">
            <a:avLst/>
          </a:prstGeom>
        </p:spPr>
        <p:txBody>
          <a:bodyPr wrap="none">
            <a:spAutoFit/>
          </a:bodyPr>
          <a:lstStyle/>
          <a:p>
            <a:r>
              <a:rPr lang="en-US" sz="6000" b="1" dirty="0" smtClean="0">
                <a:latin typeface="Papyrus" panose="03070502060502030205" pitchFamily="66" charset="0"/>
              </a:rPr>
              <a:t>Prototype 2[Player Controller]</a:t>
            </a:r>
            <a:endParaRPr lang="en-US" sz="6000" b="1" dirty="0">
              <a:latin typeface="Papyrus" panose="03070502060502030205" pitchFamily="66" charset="0"/>
            </a:endParaRPr>
          </a:p>
        </p:txBody>
      </p:sp>
    </p:spTree>
    <p:extLst>
      <p:ext uri="{BB962C8B-B14F-4D97-AF65-F5344CB8AC3E}">
        <p14:creationId xmlns:p14="http://schemas.microsoft.com/office/powerpoint/2010/main" val="3020136460"/>
      </p:ext>
    </p:extLst>
  </p:cSld>
  <p:clrMapOvr>
    <a:masterClrMapping/>
  </p:clrMapOvr>
  <p:transition advClick="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16128"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128" y="0"/>
            <a:ext cx="6075872" cy="36274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128" y="3627434"/>
            <a:ext cx="6075872" cy="3230566"/>
          </a:xfrm>
          <a:prstGeom prst="rect">
            <a:avLst/>
          </a:prstGeom>
        </p:spPr>
      </p:pic>
    </p:spTree>
    <p:extLst>
      <p:ext uri="{BB962C8B-B14F-4D97-AF65-F5344CB8AC3E}">
        <p14:creationId xmlns:p14="http://schemas.microsoft.com/office/powerpoint/2010/main" val="426661119"/>
      </p:ext>
    </p:extLst>
  </p:cSld>
  <p:clrMapOvr>
    <a:masterClrMapping/>
  </p:clrMapOvr>
  <p:transition advClick="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278590" y="2921169"/>
            <a:ext cx="9150262" cy="1015663"/>
          </a:xfrm>
          <a:prstGeom prst="rect">
            <a:avLst/>
          </a:prstGeom>
        </p:spPr>
        <p:txBody>
          <a:bodyPr wrap="none">
            <a:spAutoFit/>
          </a:bodyPr>
          <a:lstStyle/>
          <a:p>
            <a:r>
              <a:rPr lang="en-US" sz="6000" b="1" dirty="0" smtClean="0">
                <a:latin typeface="Papyrus" panose="03070502060502030205" pitchFamily="66" charset="0"/>
              </a:rPr>
              <a:t>Prototype 3[Terraforming]</a:t>
            </a:r>
            <a:endParaRPr lang="en-US" sz="6000" b="1" dirty="0">
              <a:latin typeface="Papyrus" panose="03070502060502030205" pitchFamily="66" charset="0"/>
            </a:endParaRPr>
          </a:p>
        </p:txBody>
      </p:sp>
    </p:spTree>
    <p:extLst>
      <p:ext uri="{BB962C8B-B14F-4D97-AF65-F5344CB8AC3E}">
        <p14:creationId xmlns:p14="http://schemas.microsoft.com/office/powerpoint/2010/main" val="4006984476"/>
      </p:ext>
    </p:extLst>
  </p:cSld>
  <p:clrMapOvr>
    <a:masterClrMapping/>
  </p:clrMapOvr>
  <p:transition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5115543"/>
      </p:ext>
    </p:extLst>
  </p:cSld>
  <p:clrMapOvr>
    <a:masterClrMapping/>
  </p:clrMapOvr>
  <p:transition advClick="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67869525"/>
      </p:ext>
    </p:extLst>
  </p:cSld>
  <p:clrMapOvr>
    <a:masterClrMapping/>
  </p:clrMapOvr>
  <p:transition advClick="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3825381"/>
      </p:ext>
    </p:extLst>
  </p:cSld>
  <p:clrMapOvr>
    <a:masterClrMapping/>
  </p:clrMapOvr>
  <p:transition advClick="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3894316"/>
      </p:ext>
    </p:extLst>
  </p:cSld>
  <p:clrMapOvr>
    <a:masterClrMapping/>
  </p:clrMapOvr>
  <p:transition advClick="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7" name="Rectangle 6"/>
          <p:cNvSpPr/>
          <p:nvPr/>
        </p:nvSpPr>
        <p:spPr>
          <a:xfrm>
            <a:off x="1278590" y="2921169"/>
            <a:ext cx="9050876" cy="1015663"/>
          </a:xfrm>
          <a:prstGeom prst="rect">
            <a:avLst/>
          </a:prstGeom>
        </p:spPr>
        <p:txBody>
          <a:bodyPr wrap="none">
            <a:spAutoFit/>
          </a:bodyPr>
          <a:lstStyle/>
          <a:p>
            <a:r>
              <a:rPr lang="en-US" sz="6000" b="1" dirty="0" smtClean="0">
                <a:latin typeface="Papyrus" panose="03070502060502030205" pitchFamily="66" charset="0"/>
              </a:rPr>
              <a:t>Concept UI &amp; Animations</a:t>
            </a:r>
            <a:endParaRPr lang="en-US" sz="6000" b="1" dirty="0">
              <a:latin typeface="Papyrus" panose="03070502060502030205" pitchFamily="66" charset="0"/>
            </a:endParaRPr>
          </a:p>
        </p:txBody>
      </p:sp>
    </p:spTree>
    <p:extLst>
      <p:ext uri="{BB962C8B-B14F-4D97-AF65-F5344CB8AC3E}">
        <p14:creationId xmlns:p14="http://schemas.microsoft.com/office/powerpoint/2010/main" val="1739417520"/>
      </p:ext>
    </p:extLst>
  </p:cSld>
  <p:clrMapOvr>
    <a:masterClrMapping/>
  </p:clrMapOvr>
  <p:transition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7497426" y="685800"/>
            <a:ext cx="794327" cy="5486400"/>
          </a:xfrm>
          <a:prstGeom prst="roundRect">
            <a:avLst>
              <a:gd name="adj" fmla="val 50000"/>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010" t="10000" r="41211" b="10000"/>
          <a:stretch/>
        </p:blipFill>
        <p:spPr>
          <a:xfrm>
            <a:off x="610938" y="685800"/>
            <a:ext cx="6556670" cy="5486400"/>
          </a:xfrm>
          <a:prstGeom prst="roundRect">
            <a:avLst>
              <a:gd name="adj" fmla="val 4377"/>
            </a:avLst>
          </a:prstGeom>
        </p:spPr>
      </p:pic>
      <p:sp>
        <p:nvSpPr>
          <p:cNvPr id="22" name="Rectangle 21"/>
          <p:cNvSpPr/>
          <p:nvPr/>
        </p:nvSpPr>
        <p:spPr>
          <a:xfrm>
            <a:off x="2033637" y="971550"/>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3" name="Rectangle 22"/>
          <p:cNvSpPr/>
          <p:nvPr/>
        </p:nvSpPr>
        <p:spPr>
          <a:xfrm rot="16200000">
            <a:off x="5566873" y="3068959"/>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24" name="Rectangle 23"/>
          <p:cNvSpPr/>
          <p:nvPr/>
        </p:nvSpPr>
        <p:spPr>
          <a:xfrm rot="16200000">
            <a:off x="7878841" y="3078103"/>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25" name="Rectangle 24"/>
          <p:cNvSpPr/>
          <p:nvPr/>
        </p:nvSpPr>
        <p:spPr>
          <a:xfrm rot="16200000">
            <a:off x="8172634" y="3068959"/>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9663067" y="307810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2" name="Rectangle 1"/>
          <p:cNvSpPr/>
          <p:nvPr/>
        </p:nvSpPr>
        <p:spPr>
          <a:xfrm>
            <a:off x="2184319" y="2516868"/>
            <a:ext cx="3409908"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-Spiral Model</a:t>
            </a:r>
            <a:endParaRPr lang="en-US" sz="4000" dirty="0">
              <a:solidFill>
                <a:schemeClr val="bg1"/>
              </a:solidFill>
              <a:latin typeface="MV Boli" panose="02000500030200090000" pitchFamily="2" charset="0"/>
              <a:cs typeface="MV Boli" panose="02000500030200090000" pitchFamily="2" charset="0"/>
            </a:endParaRPr>
          </a:p>
        </p:txBody>
      </p:sp>
      <p:sp>
        <p:nvSpPr>
          <p:cNvPr id="4" name="Rectangle 3"/>
          <p:cNvSpPr/>
          <p:nvPr/>
        </p:nvSpPr>
        <p:spPr>
          <a:xfrm>
            <a:off x="741176" y="3903424"/>
            <a:ext cx="6546985" cy="923330"/>
          </a:xfrm>
          <a:prstGeom prst="rect">
            <a:avLst/>
          </a:prstGeom>
        </p:spPr>
        <p:txBody>
          <a:bodyPr wrap="none">
            <a:spAutoFit/>
          </a:bodyPr>
          <a:lstStyle/>
          <a:p>
            <a:r>
              <a:rPr lang="en-US" dirty="0" smtClean="0">
                <a:solidFill>
                  <a:schemeClr val="bg1"/>
                </a:solidFill>
                <a:latin typeface="MV Boli" panose="02000500030200090000" pitchFamily="2" charset="0"/>
                <a:cs typeface="MV Boli" panose="02000500030200090000" pitchFamily="2" charset="0"/>
              </a:rPr>
              <a:t>~a risk driven software development process model which </a:t>
            </a:r>
          </a:p>
          <a:p>
            <a:r>
              <a:rPr lang="en-US" dirty="0" smtClean="0">
                <a:solidFill>
                  <a:schemeClr val="bg1"/>
                </a:solidFill>
                <a:latin typeface="MV Boli" panose="02000500030200090000" pitchFamily="2" charset="0"/>
                <a:cs typeface="MV Boli" panose="02000500030200090000" pitchFamily="2" charset="0"/>
              </a:rPr>
              <a:t>adopts elements of one or more process models, such as </a:t>
            </a:r>
          </a:p>
          <a:p>
            <a:r>
              <a:rPr lang="en-US" dirty="0" smtClean="0">
                <a:solidFill>
                  <a:schemeClr val="bg1"/>
                </a:solidFill>
                <a:latin typeface="MV Boli" panose="02000500030200090000" pitchFamily="2" charset="0"/>
                <a:cs typeface="MV Boli" panose="02000500030200090000" pitchFamily="2" charset="0"/>
              </a:rPr>
              <a:t>incremental, waterfall, or evolutionary prototyping.</a:t>
            </a:r>
            <a:endParaRPr lang="en-US"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516633165"/>
      </p:ext>
    </p:extLst>
  </p:cSld>
  <p:clrMapOvr>
    <a:masterClrMapping/>
  </p:clrMapOvr>
  <p:transition advClick="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29" t="3659" r="2059"/>
          <a:stretch/>
        </p:blipFill>
        <p:spPr>
          <a:xfrm>
            <a:off x="0" y="-1"/>
            <a:ext cx="12192000" cy="6858001"/>
          </a:xfrm>
          <a:prstGeom prst="rect">
            <a:avLst/>
          </a:prstGeom>
        </p:spPr>
      </p:pic>
    </p:spTree>
    <p:extLst>
      <p:ext uri="{BB962C8B-B14F-4D97-AF65-F5344CB8AC3E}">
        <p14:creationId xmlns:p14="http://schemas.microsoft.com/office/powerpoint/2010/main" val="2415086946"/>
      </p:ext>
    </p:extLst>
  </p:cSld>
  <p:clrMapOvr>
    <a:masterClrMapping/>
  </p:clrMapOvr>
  <p:transition advClick="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44" t="3659" r="2230"/>
          <a:stretch/>
        </p:blipFill>
        <p:spPr>
          <a:xfrm>
            <a:off x="0" y="0"/>
            <a:ext cx="12192000" cy="6858000"/>
          </a:xfrm>
          <a:prstGeom prst="rect">
            <a:avLst/>
          </a:prstGeom>
        </p:spPr>
      </p:pic>
    </p:spTree>
    <p:extLst>
      <p:ext uri="{BB962C8B-B14F-4D97-AF65-F5344CB8AC3E}">
        <p14:creationId xmlns:p14="http://schemas.microsoft.com/office/powerpoint/2010/main" val="106020922"/>
      </p:ext>
    </p:extLst>
  </p:cSld>
  <p:clrMapOvr>
    <a:masterClrMapping/>
  </p:clrMapOvr>
  <p:transition advClick="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01" t="3811" r="1887"/>
          <a:stretch/>
        </p:blipFill>
        <p:spPr>
          <a:xfrm>
            <a:off x="0" y="0"/>
            <a:ext cx="12192000" cy="6858000"/>
          </a:xfrm>
          <a:prstGeom prst="rect">
            <a:avLst/>
          </a:prstGeom>
        </p:spPr>
      </p:pic>
    </p:spTree>
    <p:extLst>
      <p:ext uri="{BB962C8B-B14F-4D97-AF65-F5344CB8AC3E}">
        <p14:creationId xmlns:p14="http://schemas.microsoft.com/office/powerpoint/2010/main" val="3116018613"/>
      </p:ext>
    </p:extLst>
  </p:cSld>
  <p:clrMapOvr>
    <a:masterClrMapping/>
  </p:clrMapOvr>
  <p:transition advClick="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278590" y="2921169"/>
            <a:ext cx="11112337" cy="1015663"/>
          </a:xfrm>
          <a:prstGeom prst="rect">
            <a:avLst/>
          </a:prstGeom>
        </p:spPr>
        <p:txBody>
          <a:bodyPr wrap="none">
            <a:spAutoFit/>
          </a:bodyPr>
          <a:lstStyle/>
          <a:p>
            <a:r>
              <a:rPr lang="en-US" sz="6000" b="1" dirty="0" smtClean="0">
                <a:latin typeface="Papyrus" panose="03070502060502030205" pitchFamily="66" charset="0"/>
              </a:rPr>
              <a:t>Networking[Rooms, Chat, VoIP]</a:t>
            </a:r>
            <a:endParaRPr lang="en-US" sz="6000" b="1" dirty="0">
              <a:latin typeface="Papyrus" panose="03070502060502030205" pitchFamily="66" charset="0"/>
            </a:endParaRPr>
          </a:p>
        </p:txBody>
      </p:sp>
    </p:spTree>
    <p:extLst>
      <p:ext uri="{BB962C8B-B14F-4D97-AF65-F5344CB8AC3E}">
        <p14:creationId xmlns:p14="http://schemas.microsoft.com/office/powerpoint/2010/main" val="2778178830"/>
      </p:ext>
    </p:extLst>
  </p:cSld>
  <p:clrMapOvr>
    <a:masterClrMapping/>
  </p:clrMapOvr>
  <p:transition advClick="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42468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4687"/>
            <a:ext cx="12192000" cy="3433313"/>
          </a:xfrm>
          <a:prstGeom prst="rect">
            <a:avLst/>
          </a:prstGeom>
        </p:spPr>
      </p:pic>
    </p:spTree>
    <p:extLst>
      <p:ext uri="{BB962C8B-B14F-4D97-AF65-F5344CB8AC3E}">
        <p14:creationId xmlns:p14="http://schemas.microsoft.com/office/powerpoint/2010/main" val="573003845"/>
      </p:ext>
    </p:extLst>
  </p:cSld>
  <p:clrMapOvr>
    <a:masterClrMapping/>
  </p:clrMapOvr>
  <p:transition advClick="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52938011"/>
      </p:ext>
    </p:extLst>
  </p:cSld>
  <p:clrMapOvr>
    <a:masterClrMapping/>
  </p:clrMapOvr>
  <p:transition advClick="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14108000"/>
      </p:ext>
    </p:extLst>
  </p:cSld>
  <p:clrMapOvr>
    <a:masterClrMapping/>
  </p:clrMapOvr>
  <p:transition advClick="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2634719"/>
      </p:ext>
    </p:extLst>
  </p:cSld>
  <p:clrMapOvr>
    <a:masterClrMapping/>
  </p:clrMapOvr>
  <p:transition advClick="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25167631"/>
      </p:ext>
    </p:extLst>
  </p:cSld>
  <p:clrMapOvr>
    <a:masterClrMapping/>
  </p:clrMapOvr>
  <p:transition advClick="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0839005"/>
      </p:ext>
    </p:extLst>
  </p:cSld>
  <p:clrMapOvr>
    <a:masterClrMapping/>
  </p:clrMapOvr>
  <p:transition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9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8621572" y="685800"/>
            <a:ext cx="794327" cy="5486400"/>
          </a:xfrm>
          <a:prstGeom prst="roundRect">
            <a:avLst>
              <a:gd name="adj" fmla="val 50000"/>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14134" t="10000" r="32444" b="10000"/>
          <a:stretch/>
        </p:blipFill>
        <p:spPr>
          <a:xfrm>
            <a:off x="1651630" y="685800"/>
            <a:ext cx="6640124" cy="5486400"/>
          </a:xfrm>
          <a:prstGeom prst="roundRect">
            <a:avLst>
              <a:gd name="adj" fmla="val 4882"/>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2" name="Rectangle 21"/>
          <p:cNvSpPr/>
          <p:nvPr/>
        </p:nvSpPr>
        <p:spPr>
          <a:xfrm>
            <a:off x="2643971" y="973459"/>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23" name="Rectangle 22"/>
          <p:cNvSpPr/>
          <p:nvPr/>
        </p:nvSpPr>
        <p:spPr>
          <a:xfrm rot="16200000">
            <a:off x="-930989" y="3075057"/>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4" name="Rectangle 23"/>
          <p:cNvSpPr/>
          <p:nvPr/>
        </p:nvSpPr>
        <p:spPr>
          <a:xfrm rot="16200000">
            <a:off x="7878841" y="3078103"/>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25" name="Rectangle 24"/>
          <p:cNvSpPr/>
          <p:nvPr/>
        </p:nvSpPr>
        <p:spPr>
          <a:xfrm rot="16200000">
            <a:off x="8172634" y="3068959"/>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9663067" y="307810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12" name="Rectangle 11"/>
          <p:cNvSpPr/>
          <p:nvPr/>
        </p:nvSpPr>
        <p:spPr>
          <a:xfrm>
            <a:off x="3402191" y="2039357"/>
            <a:ext cx="3310522" cy="3170099"/>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Play Mode</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Map Generation</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Armory &amp; Abilities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Inventory</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Crafting Items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Chat &amp; VoIP</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Result Screen</a:t>
            </a:r>
          </a:p>
          <a:p>
            <a:pPr marL="285750" indent="-285750">
              <a:buFont typeface="Arial" panose="020B0604020202020204" pitchFamily="34" charset="0"/>
              <a:buChar char="•"/>
            </a:pPr>
            <a:r>
              <a:rPr lang="en-US" sz="2500" smtClean="0">
                <a:solidFill>
                  <a:schemeClr val="bg1"/>
                </a:solidFill>
                <a:latin typeface="MV Boli" panose="02000500030200090000" pitchFamily="2" charset="0"/>
                <a:cs typeface="MV Boli" panose="02000500030200090000" pitchFamily="2" charset="0"/>
              </a:rPr>
              <a:t>Game Settings</a:t>
            </a:r>
            <a:endParaRPr lang="en-US" sz="2500" dirty="0" smtClean="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802690642"/>
      </p:ext>
    </p:extLst>
  </p:cSld>
  <p:clrMapOvr>
    <a:masterClrMapping/>
  </p:clrMapOvr>
  <p:transition advClick="0">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527479" y="685801"/>
            <a:ext cx="794327" cy="5486400"/>
          </a:xfrm>
          <a:prstGeom prst="roundRect">
            <a:avLst>
              <a:gd name="adj" fmla="val 50000"/>
            </a:avLst>
          </a:prstGeom>
        </p:spPr>
      </p:pic>
      <p:sp>
        <p:nvSpPr>
          <p:cNvPr id="5" name="Rectangle 4"/>
          <p:cNvSpPr/>
          <p:nvPr/>
        </p:nvSpPr>
        <p:spPr>
          <a:xfrm rot="16200000">
            <a:off x="-679318" y="3078104"/>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6" name="Rectangle 5"/>
          <p:cNvSpPr/>
          <p:nvPr/>
        </p:nvSpPr>
        <p:spPr>
          <a:xfrm>
            <a:off x="1278590" y="2921169"/>
            <a:ext cx="9918100" cy="1015663"/>
          </a:xfrm>
          <a:prstGeom prst="rect">
            <a:avLst/>
          </a:prstGeom>
        </p:spPr>
        <p:txBody>
          <a:bodyPr wrap="none">
            <a:spAutoFit/>
          </a:bodyPr>
          <a:lstStyle/>
          <a:p>
            <a:r>
              <a:rPr lang="en-US" sz="6000" b="1" dirty="0" smtClean="0">
                <a:latin typeface="Papyrus" panose="03070502060502030205" pitchFamily="66" charset="0"/>
              </a:rPr>
              <a:t>On Going Development Pics</a:t>
            </a:r>
            <a:endParaRPr lang="en-US" sz="6000" b="1" dirty="0">
              <a:latin typeface="Papyrus" panose="03070502060502030205" pitchFamily="66" charset="0"/>
            </a:endParaRPr>
          </a:p>
        </p:txBody>
      </p:sp>
    </p:spTree>
    <p:extLst>
      <p:ext uri="{BB962C8B-B14F-4D97-AF65-F5344CB8AC3E}">
        <p14:creationId xmlns:p14="http://schemas.microsoft.com/office/powerpoint/2010/main" val="1941660750"/>
      </p:ext>
    </p:extLst>
  </p:cSld>
  <p:clrMapOvr>
    <a:masterClrMapping/>
  </p:clrMapOvr>
  <p:transition advClick="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5079150"/>
      </p:ext>
    </p:extLst>
  </p:cSld>
  <p:clrMapOvr>
    <a:masterClrMapping/>
  </p:clrMapOvr>
  <p:transition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2008348"/>
      </p:ext>
    </p:extLst>
  </p:cSld>
  <p:clrMapOvr>
    <a:masterClrMapping/>
  </p:clrMapOvr>
  <p:transition advClick="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6930610"/>
      </p:ext>
    </p:extLst>
  </p:cSld>
  <p:clrMapOvr>
    <a:masterClrMapping/>
  </p:clrMapOvr>
  <p:transition advClick="0">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56"/>
            <a:ext cx="12196551" cy="6855443"/>
          </a:xfrm>
          <a:prstGeom prst="rect">
            <a:avLst/>
          </a:prstGeom>
        </p:spPr>
      </p:pic>
      <p:sp>
        <p:nvSpPr>
          <p:cNvPr id="6" name="Rectangle 5"/>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Outline">
            <a:extLst>
              <a:ext uri="{FF2B5EF4-FFF2-40B4-BE49-F238E27FC236}">
                <a16:creationId xmlns:a16="http://schemas.microsoft.com/office/drawing/2014/main" xmlns="" id="{4935A963-26BB-4024-A724-2CE706FAE840}"/>
              </a:ext>
            </a:extLst>
          </p:cNvPr>
          <p:cNvSpPr txBox="1"/>
          <p:nvPr/>
        </p:nvSpPr>
        <p:spPr>
          <a:xfrm>
            <a:off x="5038658" y="2314731"/>
            <a:ext cx="2114681" cy="1785104"/>
          </a:xfrm>
          <a:prstGeom prst="rect">
            <a:avLst/>
          </a:prstGeom>
          <a:noFill/>
        </p:spPr>
        <p:txBody>
          <a:bodyPr wrap="none" rtlCol="0">
            <a:spAutoFit/>
          </a:bodyPr>
          <a:lstStyle/>
          <a:p>
            <a:pPr algn="ctr"/>
            <a:r>
              <a:rPr lang="en-US" sz="5500" dirty="0" smtClean="0">
                <a:ln w="19050">
                  <a:solidFill>
                    <a:schemeClr val="bg1"/>
                  </a:solidFill>
                </a:ln>
                <a:noFill/>
                <a:latin typeface="Raleway ExtraBold" pitchFamily="2" charset="0"/>
              </a:rPr>
              <a:t>GAME</a:t>
            </a:r>
          </a:p>
          <a:p>
            <a:pPr algn="ctr"/>
            <a:r>
              <a:rPr lang="en-US" sz="5500" dirty="0" smtClean="0">
                <a:ln w="19050">
                  <a:solidFill>
                    <a:schemeClr val="bg1"/>
                  </a:solidFill>
                </a:ln>
                <a:noFill/>
                <a:latin typeface="Raleway ExtraBold" pitchFamily="2" charset="0"/>
              </a:rPr>
              <a:t> ON</a:t>
            </a:r>
            <a:endParaRPr lang="lt-LT" sz="5500" dirty="0">
              <a:ln w="19050">
                <a:solidFill>
                  <a:schemeClr val="bg1"/>
                </a:solidFill>
              </a:ln>
              <a:noFill/>
              <a:latin typeface="Raleway ExtraBold" pitchFamily="2" charset="0"/>
            </a:endParaRPr>
          </a:p>
        </p:txBody>
      </p:sp>
      <p:sp>
        <p:nvSpPr>
          <p:cNvPr id="8" name="Fill">
            <a:extLst>
              <a:ext uri="{FF2B5EF4-FFF2-40B4-BE49-F238E27FC236}">
                <a16:creationId xmlns:a16="http://schemas.microsoft.com/office/drawing/2014/main" xmlns="" id="{ABAA7AD6-DBA9-46AC-9C21-8DCBE0DC16D1}"/>
              </a:ext>
            </a:extLst>
          </p:cNvPr>
          <p:cNvSpPr txBox="1"/>
          <p:nvPr/>
        </p:nvSpPr>
        <p:spPr>
          <a:xfrm>
            <a:off x="4946294" y="2314731"/>
            <a:ext cx="2114681" cy="1785104"/>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381000" dir="12060000" sx="90000" sy="90000" algn="ctr" rotWithShape="0">
                    <a:prstClr val="black"/>
                  </a:outerShdw>
                </a:effectLst>
                <a:latin typeface="Raleway ExtraBold" pitchFamily="2" charset="0"/>
              </a:defRPr>
            </a:lvl1pPr>
          </a:lstStyle>
          <a:p>
            <a:r>
              <a:rPr lang="en-US" sz="5500" dirty="0" smtClean="0">
                <a:effectLst>
                  <a:outerShdw blurRad="431800" dir="12060000" sx="90000" sy="90000" algn="ctr" rotWithShape="0">
                    <a:srgbClr val="FF6201"/>
                  </a:outerShdw>
                </a:effectLst>
              </a:rPr>
              <a:t>GAME</a:t>
            </a:r>
          </a:p>
          <a:p>
            <a:r>
              <a:rPr lang="en-US" sz="5500" dirty="0" smtClean="0">
                <a:effectLst>
                  <a:outerShdw blurRad="431800" dir="12060000" sx="90000" sy="90000" algn="ctr" rotWithShape="0">
                    <a:srgbClr val="FF6201"/>
                  </a:outerShdw>
                </a:effectLst>
              </a:rPr>
              <a:t> ON</a:t>
            </a:r>
            <a:endParaRPr lang="lt-LT" sz="5500" dirty="0">
              <a:effectLst>
                <a:outerShdw blurRad="431800" dir="12060000" sx="90000" sy="90000" algn="ctr" rotWithShape="0">
                  <a:srgbClr val="FF6201"/>
                </a:outerShdw>
              </a:effectLst>
            </a:endParaRPr>
          </a:p>
        </p:txBody>
      </p:sp>
    </p:spTree>
    <p:extLst>
      <p:ext uri="{BB962C8B-B14F-4D97-AF65-F5344CB8AC3E}">
        <p14:creationId xmlns:p14="http://schemas.microsoft.com/office/powerpoint/2010/main" val="3181609813"/>
      </p:ext>
    </p:extLst>
  </p:cSld>
  <p:clrMapOvr>
    <a:masterClrMapping/>
  </p:clrMapOvr>
  <p:transition advClick="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12000" fill="hold" grpId="0"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00"/>
                                            <p:tgtEl>
                                              <p:spTgt spid="7"/>
                                            </p:tgtEl>
                                          </p:cBhvr>
                                        </p:animEffect>
                                      </p:childTnLst>
                                    </p:cTn>
                                  </p:par>
                                  <p:par>
                                    <p:cTn id="8" presetID="14" presetClass="entr" presetSubtype="10" repeatCount="12000" fill="hold" grpId="0" nodeType="withEffect">
                                      <p:stCondLst>
                                        <p:cond delay="0"/>
                                      </p:stCondLst>
                                      <p:iterate type="lt">
                                        <p:tmPct val="0"/>
                                      </p:iterate>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100"/>
                                            <p:tgtEl>
                                              <p:spTgt spid="8"/>
                                            </p:tgtEl>
                                          </p:cBhvr>
                                        </p:animEffect>
                                      </p:childTnLst>
                                    </p:cTn>
                                  </p:par>
                                  <p:par>
                                    <p:cTn id="11" presetID="2" presetClass="entr" presetSubtype="8" fill="hold" grpId="1" nodeType="withEffect" p14:presetBounceEnd="95000">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14:bounceEnd="95000">
                                          <p:cBhvr additive="base">
                                            <p:cTn id="13" dur="2000" fill="hold"/>
                                            <p:tgtEl>
                                              <p:spTgt spid="8"/>
                                            </p:tgtEl>
                                            <p:attrNameLst>
                                              <p:attrName>ppt_x</p:attrName>
                                            </p:attrNameLst>
                                          </p:cBhvr>
                                          <p:tavLst>
                                            <p:tav tm="0">
                                              <p:val>
                                                <p:strVal val="0-#ppt_w/2"/>
                                              </p:val>
                                            </p:tav>
                                            <p:tav tm="100000">
                                              <p:val>
                                                <p:strVal val="#ppt_x"/>
                                              </p:val>
                                            </p:tav>
                                          </p:tavLst>
                                        </p:anim>
                                        <p:anim calcmode="lin" valueType="num" p14:bounceEnd="95000">
                                          <p:cBhvr additive="base">
                                            <p:cTn id="14" dur="2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fill="hold" grpId="1" nodeType="withEffect" p14:presetBounceEnd="95000">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14:bounceEnd="95000">
                                          <p:cBhvr additive="base">
                                            <p:cTn id="17" dur="2000" fill="hold"/>
                                            <p:tgtEl>
                                              <p:spTgt spid="7"/>
                                            </p:tgtEl>
                                            <p:attrNameLst>
                                              <p:attrName>ppt_x</p:attrName>
                                            </p:attrNameLst>
                                          </p:cBhvr>
                                          <p:tavLst>
                                            <p:tav tm="0">
                                              <p:val>
                                                <p:strVal val="1+#ppt_w/2"/>
                                              </p:val>
                                            </p:tav>
                                            <p:tav tm="100000">
                                              <p:val>
                                                <p:strVal val="#ppt_x"/>
                                              </p:val>
                                            </p:tav>
                                          </p:tavLst>
                                        </p:anim>
                                        <p:anim calcmode="lin" valueType="num" p14:bounceEnd="95000">
                                          <p:cBhvr additive="base">
                                            <p:cTn id="1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12000" fill="hold" grpId="0"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00"/>
                                            <p:tgtEl>
                                              <p:spTgt spid="7"/>
                                            </p:tgtEl>
                                          </p:cBhvr>
                                        </p:animEffect>
                                      </p:childTnLst>
                                    </p:cTn>
                                  </p:par>
                                  <p:par>
                                    <p:cTn id="8" presetID="14" presetClass="entr" presetSubtype="10" repeatCount="12000" fill="hold" grpId="0" nodeType="withEffect">
                                      <p:stCondLst>
                                        <p:cond delay="0"/>
                                      </p:stCondLst>
                                      <p:iterate type="lt">
                                        <p:tmPct val="0"/>
                                      </p:iterate>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100"/>
                                            <p:tgtEl>
                                              <p:spTgt spid="8"/>
                                            </p:tgtEl>
                                          </p:cBhvr>
                                        </p:animEffect>
                                      </p:childTnLst>
                                    </p:cTn>
                                  </p:par>
                                  <p:par>
                                    <p:cTn id="11" presetID="2" presetClass="entr" presetSubtype="8" fill="hold" grpId="1"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000" fill="hold"/>
                                            <p:tgtEl>
                                              <p:spTgt spid="8"/>
                                            </p:tgtEl>
                                            <p:attrNameLst>
                                              <p:attrName>ppt_x</p:attrName>
                                            </p:attrNameLst>
                                          </p:cBhvr>
                                          <p:tavLst>
                                            <p:tav tm="0">
                                              <p:val>
                                                <p:strVal val="0-#ppt_w/2"/>
                                              </p:val>
                                            </p:tav>
                                            <p:tav tm="100000">
                                              <p:val>
                                                <p:strVal val="#ppt_x"/>
                                              </p:val>
                                            </p:tav>
                                          </p:tavLst>
                                        </p:anim>
                                        <p:anim calcmode="lin" valueType="num">
                                          <p:cBhvr additive="base">
                                            <p:cTn id="14" dur="2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fill="hold" grpId="1" nodeType="with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0" fill="hold"/>
                                            <p:tgtEl>
                                              <p:spTgt spid="7"/>
                                            </p:tgtEl>
                                            <p:attrNameLst>
                                              <p:attrName>ppt_x</p:attrName>
                                            </p:attrNameLst>
                                          </p:cBhvr>
                                          <p:tavLst>
                                            <p:tav tm="0">
                                              <p:val>
                                                <p:strVal val="1+#ppt_w/2"/>
                                              </p:val>
                                            </p:tav>
                                            <p:tav tm="100000">
                                              <p:val>
                                                <p:strVal val="#ppt_x"/>
                                              </p:val>
                                            </p:tav>
                                          </p:tavLst>
                                        </p:anim>
                                        <p:anim calcmode="lin" valueType="num">
                                          <p:cBhvr additive="base">
                                            <p:cTn id="1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9745718" y="685800"/>
            <a:ext cx="794327" cy="5486400"/>
          </a:xfrm>
          <a:prstGeom prst="roundRect">
            <a:avLst>
              <a:gd name="adj" fmla="val 50000"/>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23453" t="10000" r="22768" b="10000"/>
          <a:stretch/>
        </p:blipFill>
        <p:spPr>
          <a:xfrm>
            <a:off x="2776101" y="685800"/>
            <a:ext cx="6639799" cy="5486400"/>
          </a:xfrm>
          <a:prstGeom prst="roundRect">
            <a:avLst>
              <a:gd name="adj" fmla="val 4852"/>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2" name="Rectangle 21"/>
          <p:cNvSpPr/>
          <p:nvPr/>
        </p:nvSpPr>
        <p:spPr>
          <a:xfrm>
            <a:off x="4956104" y="963553"/>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23" name="Rectangle 22"/>
          <p:cNvSpPr/>
          <p:nvPr/>
        </p:nvSpPr>
        <p:spPr>
          <a:xfrm rot="16200000">
            <a:off x="-930989" y="3075057"/>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4" name="Rectangle 23"/>
          <p:cNvSpPr/>
          <p:nvPr/>
        </p:nvSpPr>
        <p:spPr>
          <a:xfrm rot="16200000">
            <a:off x="-280861"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25" name="Rectangle 24"/>
          <p:cNvSpPr/>
          <p:nvPr/>
        </p:nvSpPr>
        <p:spPr>
          <a:xfrm rot="16200000">
            <a:off x="8172634" y="3068959"/>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9663067" y="307810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2" name="Rectangle 1"/>
          <p:cNvSpPr/>
          <p:nvPr/>
        </p:nvSpPr>
        <p:spPr>
          <a:xfrm>
            <a:off x="3628015" y="2607294"/>
            <a:ext cx="4935967" cy="1631216"/>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use-case Diagram</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DFD(Context Level, 0 Level)</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ER Diagram</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Activity Diagram</a:t>
            </a:r>
            <a:endParaRPr lang="en-US" sz="25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32878573"/>
      </p:ext>
    </p:extLst>
  </p:cSld>
  <p:clrMapOvr>
    <a:masterClrMapping/>
  </p:clrMapOvr>
  <p:transition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84459" t="10000" r="9026" b="10000"/>
          <a:stretch/>
        </p:blipFill>
        <p:spPr>
          <a:xfrm>
            <a:off x="10869864" y="685800"/>
            <a:ext cx="794327" cy="5486400"/>
          </a:xfrm>
          <a:prstGeom prst="roundRect">
            <a:avLst>
              <a:gd name="adj" fmla="val 50000"/>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31990" t="10000" r="13549" b="10000"/>
          <a:stretch/>
        </p:blipFill>
        <p:spPr>
          <a:xfrm>
            <a:off x="3900248" y="685800"/>
            <a:ext cx="6639798" cy="5486400"/>
          </a:xfrm>
          <a:prstGeom prst="roundRect">
            <a:avLst>
              <a:gd name="adj" fmla="val 6667"/>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1" y="685800"/>
            <a:ext cx="794327" cy="5486400"/>
          </a:xfrm>
          <a:prstGeom prst="roundRect">
            <a:avLst>
              <a:gd name="adj" fmla="val 50000"/>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2" name="Rectangle 21"/>
          <p:cNvSpPr/>
          <p:nvPr/>
        </p:nvSpPr>
        <p:spPr>
          <a:xfrm>
            <a:off x="5249896" y="982984"/>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23" name="Rectangle 22"/>
          <p:cNvSpPr/>
          <p:nvPr/>
        </p:nvSpPr>
        <p:spPr>
          <a:xfrm rot="16200000">
            <a:off x="-930989" y="3075057"/>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4" name="Rectangle 23"/>
          <p:cNvSpPr/>
          <p:nvPr/>
        </p:nvSpPr>
        <p:spPr>
          <a:xfrm rot="16200000">
            <a:off x="-280861"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25" name="Rectangle 24"/>
          <p:cNvSpPr/>
          <p:nvPr/>
        </p:nvSpPr>
        <p:spPr>
          <a:xfrm rot="16200000">
            <a:off x="2033368" y="3075056"/>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9663067" y="307810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pic>
        <p:nvPicPr>
          <p:cNvPr id="12" name="Picture 11">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2" y="685800"/>
            <a:ext cx="794327" cy="5486400"/>
          </a:xfrm>
          <a:prstGeom prst="roundRect">
            <a:avLst>
              <a:gd name="adj" fmla="val 50000"/>
            </a:avLst>
          </a:prstGeom>
        </p:spPr>
      </p:pic>
      <p:sp>
        <p:nvSpPr>
          <p:cNvPr id="13" name="Rectangle 12"/>
          <p:cNvSpPr/>
          <p:nvPr/>
        </p:nvSpPr>
        <p:spPr>
          <a:xfrm rot="16200000">
            <a:off x="2033369" y="3075056"/>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14" name="Rectangle 13"/>
          <p:cNvSpPr/>
          <p:nvPr/>
        </p:nvSpPr>
        <p:spPr>
          <a:xfrm>
            <a:off x="5981667" y="2499258"/>
            <a:ext cx="2938625" cy="2785378"/>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Account</a:t>
            </a:r>
          </a:p>
          <a:p>
            <a:pPr marL="742950" lvl="1"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Character</a:t>
            </a:r>
          </a:p>
          <a:p>
            <a:pPr marL="742950" lvl="1"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Achievements</a:t>
            </a:r>
          </a:p>
          <a:p>
            <a:pPr marL="742950" lvl="1"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Quests</a:t>
            </a:r>
          </a:p>
          <a:p>
            <a:pPr marL="742950" lvl="1"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Weapons</a:t>
            </a:r>
          </a:p>
          <a:p>
            <a:pPr marL="742950" lvl="1"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Abilities</a:t>
            </a:r>
          </a:p>
          <a:p>
            <a:pPr marL="285750" indent="-285750">
              <a:buFont typeface="Arial" panose="020B0604020202020204" pitchFamily="34" charset="0"/>
              <a:buChar char="•"/>
            </a:pPr>
            <a:endParaRPr lang="en-US" sz="25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596197004"/>
      </p:ext>
    </p:extLst>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D95644-59A1-4772-961F-903C30FDAF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1213" t="10000" r="4327" b="10000"/>
          <a:stretch/>
        </p:blipFill>
        <p:spPr>
          <a:xfrm>
            <a:off x="5024394" y="685800"/>
            <a:ext cx="6639798" cy="5486400"/>
          </a:xfrm>
          <a:prstGeom prst="roundRect">
            <a:avLst>
              <a:gd name="adj" fmla="val 5063"/>
            </a:avLst>
          </a:prstGeom>
        </p:spPr>
      </p:pic>
      <p:pic>
        <p:nvPicPr>
          <p:cNvPr id="5" name="Picture 4">
            <a:extLst>
              <a:ext uri="{FF2B5EF4-FFF2-40B4-BE49-F238E27FC236}">
                <a16:creationId xmlns="" xmlns:a16="http://schemas.microsoft.com/office/drawing/2014/main" id="{8AE1433C-35D4-4B4B-9A14-A666585F29D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75239" t="10000" r="18246" b="10000"/>
          <a:stretch/>
        </p:blipFill>
        <p:spPr>
          <a:xfrm>
            <a:off x="3900247" y="685800"/>
            <a:ext cx="794327" cy="5486400"/>
          </a:xfrm>
          <a:prstGeom prst="roundRect">
            <a:avLst>
              <a:gd name="adj" fmla="val 50000"/>
            </a:avLst>
          </a:prstGeom>
        </p:spPr>
      </p:pic>
      <p:pic>
        <p:nvPicPr>
          <p:cNvPr id="7" name="Picture 6">
            <a:extLst>
              <a:ext uri="{FF2B5EF4-FFF2-40B4-BE49-F238E27FC236}">
                <a16:creationId xmlns="" xmlns:a16="http://schemas.microsoft.com/office/drawing/2014/main" id="{365EEE37-4820-4906-822D-33FCAB309B9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66018" t="10000" r="27466" b="10000"/>
          <a:stretch/>
        </p:blipFill>
        <p:spPr>
          <a:xfrm>
            <a:off x="2776101" y="685800"/>
            <a:ext cx="794327" cy="5486400"/>
          </a:xfrm>
          <a:prstGeom prst="roundRect">
            <a:avLst>
              <a:gd name="adj" fmla="val 50000"/>
            </a:avLst>
          </a:prstGeom>
        </p:spPr>
      </p:pic>
      <p:pic>
        <p:nvPicPr>
          <p:cNvPr id="9" name="Picture 8">
            <a:extLst>
              <a:ext uri="{FF2B5EF4-FFF2-40B4-BE49-F238E27FC236}">
                <a16:creationId xmlns="" xmlns:a16="http://schemas.microsoft.com/office/drawing/2014/main" id="{01BB1427-1DC5-4F66-A0E0-39F3F8C0322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56798" t="10000" r="36687" b="10000"/>
          <a:stretch/>
        </p:blipFill>
        <p:spPr>
          <a:xfrm>
            <a:off x="1651955" y="685800"/>
            <a:ext cx="794327" cy="5486400"/>
          </a:xfrm>
          <a:prstGeom prst="roundRect">
            <a:avLst>
              <a:gd name="adj" fmla="val 50000"/>
            </a:avLst>
          </a:prstGeom>
        </p:spPr>
      </p:pic>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809" y="685800"/>
            <a:ext cx="794327" cy="5486400"/>
          </a:xfrm>
          <a:prstGeom prst="roundRect">
            <a:avLst>
              <a:gd name="adj" fmla="val 50000"/>
            </a:avLst>
          </a:prstGeom>
        </p:spPr>
      </p:pic>
      <p:sp>
        <p:nvSpPr>
          <p:cNvPr id="23" name="Rectangle 22"/>
          <p:cNvSpPr/>
          <p:nvPr/>
        </p:nvSpPr>
        <p:spPr>
          <a:xfrm>
            <a:off x="6740328" y="963553"/>
            <a:ext cx="3207930"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Screen-shots</a:t>
            </a:r>
            <a:endParaRPr lang="en-US" sz="4000" dirty="0">
              <a:solidFill>
                <a:schemeClr val="bg1"/>
              </a:solidFill>
              <a:latin typeface="MV Boli" panose="02000500030200090000" pitchFamily="2" charset="0"/>
              <a:cs typeface="MV Boli" panose="02000500030200090000" pitchFamily="2" charset="0"/>
            </a:endParaRPr>
          </a:p>
        </p:txBody>
      </p:sp>
      <p:sp>
        <p:nvSpPr>
          <p:cNvPr id="24" name="Rectangle 23"/>
          <p:cNvSpPr/>
          <p:nvPr/>
        </p:nvSpPr>
        <p:spPr>
          <a:xfrm rot="16200000">
            <a:off x="-930989" y="3075057"/>
            <a:ext cx="371127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Type of Model</a:t>
            </a:r>
            <a:endParaRPr lang="en-US" sz="4000" dirty="0">
              <a:solidFill>
                <a:schemeClr val="bg1"/>
              </a:solidFill>
              <a:latin typeface="MV Boli" panose="02000500030200090000" pitchFamily="2" charset="0"/>
              <a:cs typeface="MV Boli" panose="02000500030200090000" pitchFamily="2" charset="0"/>
            </a:endParaRPr>
          </a:p>
        </p:txBody>
      </p:sp>
      <p:sp>
        <p:nvSpPr>
          <p:cNvPr id="25" name="Rectangle 24"/>
          <p:cNvSpPr/>
          <p:nvPr/>
        </p:nvSpPr>
        <p:spPr>
          <a:xfrm rot="16200000">
            <a:off x="-280861" y="3075057"/>
            <a:ext cx="465544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Modules in project</a:t>
            </a:r>
            <a:endParaRPr lang="en-US" sz="4000" dirty="0">
              <a:solidFill>
                <a:schemeClr val="bg1"/>
              </a:solidFill>
              <a:latin typeface="MV Boli" panose="02000500030200090000" pitchFamily="2" charset="0"/>
              <a:cs typeface="MV Boli" panose="02000500030200090000" pitchFamily="2" charset="0"/>
            </a:endParaRPr>
          </a:p>
        </p:txBody>
      </p:sp>
      <p:sp>
        <p:nvSpPr>
          <p:cNvPr id="26" name="Rectangle 25"/>
          <p:cNvSpPr/>
          <p:nvPr/>
        </p:nvSpPr>
        <p:spPr>
          <a:xfrm rot="16200000">
            <a:off x="2033368" y="3075056"/>
            <a:ext cx="2279791"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Diagrams</a:t>
            </a:r>
            <a:endParaRPr lang="en-US" sz="4000" dirty="0">
              <a:solidFill>
                <a:schemeClr val="bg1"/>
              </a:solidFill>
              <a:latin typeface="MV Boli" panose="02000500030200090000" pitchFamily="2" charset="0"/>
              <a:cs typeface="MV Boli" panose="02000500030200090000" pitchFamily="2" charset="0"/>
            </a:endParaRPr>
          </a:p>
        </p:txBody>
      </p:sp>
      <p:sp>
        <p:nvSpPr>
          <p:cNvPr id="42" name="Rectangle 41"/>
          <p:cNvSpPr/>
          <p:nvPr/>
        </p:nvSpPr>
        <p:spPr>
          <a:xfrm rot="16200000">
            <a:off x="2327159" y="3075056"/>
            <a:ext cx="3940502"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Data-Dictionary</a:t>
            </a:r>
            <a:endParaRPr lang="en-US" sz="4000" dirty="0">
              <a:solidFill>
                <a:schemeClr val="bg1"/>
              </a:solidFill>
              <a:latin typeface="MV Boli" panose="02000500030200090000" pitchFamily="2" charset="0"/>
              <a:cs typeface="MV Boli" panose="02000500030200090000" pitchFamily="2" charset="0"/>
            </a:endParaRPr>
          </a:p>
        </p:txBody>
      </p:sp>
      <p:sp>
        <p:nvSpPr>
          <p:cNvPr id="12" name="Rectangle 11"/>
          <p:cNvSpPr/>
          <p:nvPr/>
        </p:nvSpPr>
        <p:spPr>
          <a:xfrm>
            <a:off x="5601641" y="2228670"/>
            <a:ext cx="5317481" cy="2785378"/>
          </a:xfrm>
          <a:prstGeom prst="rect">
            <a:avLst/>
          </a:prstGeom>
        </p:spPr>
        <p:txBody>
          <a:bodyPr wrap="none">
            <a:spAutoFit/>
          </a:bodyPr>
          <a:lstStyle/>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Concept Arts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1[Procedural Terrain]</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2[Player Controller]</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Prototype 3[Terraforming]</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Concept UI &amp; Animations</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Networking[Rooms, Chat, VoIP]</a:t>
            </a:r>
          </a:p>
          <a:p>
            <a:pPr marL="285750" indent="-285750">
              <a:buFont typeface="Arial" panose="020B0604020202020204" pitchFamily="34" charset="0"/>
              <a:buChar char="•"/>
            </a:pPr>
            <a:r>
              <a:rPr lang="en-US" sz="2500" dirty="0" smtClean="0">
                <a:solidFill>
                  <a:schemeClr val="bg1"/>
                </a:solidFill>
                <a:latin typeface="MV Boli" panose="02000500030200090000" pitchFamily="2" charset="0"/>
                <a:cs typeface="MV Boli" panose="02000500030200090000" pitchFamily="2" charset="0"/>
              </a:rPr>
              <a:t>Ongoing Dev-Pics</a:t>
            </a:r>
            <a:endParaRPr lang="en-US" sz="2500" dirty="0">
              <a:solidFill>
                <a:schemeClr val="bg1"/>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002404274"/>
      </p:ext>
    </p:extLst>
  </p:cSld>
  <p:clrMapOvr>
    <a:masterClrMapping/>
  </p:clrMapOvr>
  <p:transition advClick="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A9FC8D95-55F4-44A4-ADC0-7A692CE2CF8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40000"/>
                    </a14:imgEffect>
                  </a14:imgLayer>
                </a14:imgProps>
              </a:ext>
              <a:ext uri="{28A0092B-C50C-407E-A947-70E740481C1C}">
                <a14:useLocalDpi xmlns:a14="http://schemas.microsoft.com/office/drawing/2010/main" val="0"/>
              </a:ext>
            </a:extLst>
          </a:blip>
          <a:srcRect l="47579" t="10000" r="45906" b="10000"/>
          <a:stretch/>
        </p:blipFill>
        <p:spPr>
          <a:xfrm>
            <a:off x="527484" y="685800"/>
            <a:ext cx="794327" cy="5486400"/>
          </a:xfrm>
          <a:prstGeom prst="roundRect">
            <a:avLst>
              <a:gd name="adj" fmla="val 50000"/>
            </a:avLst>
          </a:prstGeom>
        </p:spPr>
      </p:pic>
      <p:sp>
        <p:nvSpPr>
          <p:cNvPr id="23" name="Rectangle 22"/>
          <p:cNvSpPr/>
          <p:nvPr/>
        </p:nvSpPr>
        <p:spPr>
          <a:xfrm rot="16200000">
            <a:off x="-662487" y="3075057"/>
            <a:ext cx="3174267" cy="707886"/>
          </a:xfrm>
          <a:prstGeom prst="rect">
            <a:avLst/>
          </a:prstGeom>
        </p:spPr>
        <p:txBody>
          <a:bodyPr wrap="none">
            <a:spAutoFit/>
          </a:bodyPr>
          <a:lstStyle/>
          <a:p>
            <a:pPr algn="ctr"/>
            <a:r>
              <a:rPr lang="en-US" sz="4000" dirty="0" smtClean="0">
                <a:solidFill>
                  <a:schemeClr val="bg1"/>
                </a:solidFill>
                <a:latin typeface="MV Boli" panose="02000500030200090000" pitchFamily="2" charset="0"/>
                <a:cs typeface="MV Boli" panose="02000500030200090000" pitchFamily="2" charset="0"/>
              </a:rPr>
              <a:t>Spiral Model</a:t>
            </a:r>
            <a:endParaRPr lang="en-US" sz="4000" dirty="0">
              <a:solidFill>
                <a:schemeClr val="bg1"/>
              </a:solidFill>
              <a:latin typeface="MV Boli" panose="02000500030200090000" pitchFamily="2" charset="0"/>
              <a:cs typeface="MV Boli" panose="02000500030200090000" pitchFamily="2"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767" y="957532"/>
            <a:ext cx="9407522" cy="4942936"/>
          </a:xfrm>
          <a:prstGeom prst="rect">
            <a:avLst/>
          </a:prstGeom>
        </p:spPr>
      </p:pic>
      <p:grpSp>
        <p:nvGrpSpPr>
          <p:cNvPr id="27" name="Group 26"/>
          <p:cNvGrpSpPr/>
          <p:nvPr/>
        </p:nvGrpSpPr>
        <p:grpSpPr>
          <a:xfrm>
            <a:off x="2579144" y="915760"/>
            <a:ext cx="6878610" cy="4581833"/>
            <a:chOff x="2579144" y="915760"/>
            <a:chExt cx="6878610" cy="4581833"/>
          </a:xfrm>
        </p:grpSpPr>
        <p:sp>
          <p:nvSpPr>
            <p:cNvPr id="4" name="Rectangle 3"/>
            <p:cNvSpPr/>
            <p:nvPr/>
          </p:nvSpPr>
          <p:spPr>
            <a:xfrm>
              <a:off x="5750597" y="1950372"/>
              <a:ext cx="1550424" cy="369332"/>
            </a:xfrm>
            <a:prstGeom prst="rect">
              <a:avLst/>
            </a:prstGeom>
          </p:spPr>
          <p:txBody>
            <a:bodyPr wrap="none">
              <a:spAutoFit/>
            </a:bodyPr>
            <a:lstStyle/>
            <a:p>
              <a:r>
                <a:rPr lang="en-US" dirty="0" smtClean="0">
                  <a:solidFill>
                    <a:schemeClr val="bg1"/>
                  </a:solidFill>
                  <a:latin typeface="MV Boli" panose="02000500030200090000" pitchFamily="2" charset="0"/>
                  <a:cs typeface="MV Boli" panose="02000500030200090000" pitchFamily="2" charset="0"/>
                </a:rPr>
                <a:t>Risk Analysis</a:t>
              </a:r>
              <a:endParaRPr lang="en-US" dirty="0"/>
            </a:p>
          </p:txBody>
        </p:sp>
        <p:sp>
          <p:nvSpPr>
            <p:cNvPr id="5" name="Rectangle 4"/>
            <p:cNvSpPr/>
            <p:nvPr/>
          </p:nvSpPr>
          <p:spPr>
            <a:xfrm>
              <a:off x="6984175" y="2548586"/>
              <a:ext cx="922047" cy="461665"/>
            </a:xfrm>
            <a:prstGeom prst="rect">
              <a:avLst/>
            </a:prstGeom>
          </p:spPr>
          <p:txBody>
            <a:bodyPr wrap="none">
              <a:spAutoFit/>
            </a:bodyPr>
            <a:lstStyle/>
            <a:p>
              <a:r>
                <a:rPr lang="en-US" sz="1200" dirty="0" smtClean="0">
                  <a:latin typeface="MV Boli" panose="02000500030200090000" pitchFamily="2" charset="0"/>
                  <a:cs typeface="MV Boli" panose="02000500030200090000" pitchFamily="2" charset="0"/>
                </a:rPr>
                <a:t>Prototype</a:t>
              </a:r>
            </a:p>
            <a:p>
              <a:r>
                <a:rPr lang="en-US" sz="1200" dirty="0" smtClean="0">
                  <a:latin typeface="MV Boli" panose="02000500030200090000" pitchFamily="2" charset="0"/>
                  <a:cs typeface="MV Boli" panose="02000500030200090000" pitchFamily="2" charset="0"/>
                </a:rPr>
                <a:t>[1-2-3]</a:t>
              </a:r>
              <a:endParaRPr lang="en-US" sz="1200" dirty="0"/>
            </a:p>
          </p:txBody>
        </p:sp>
        <p:sp>
          <p:nvSpPr>
            <p:cNvPr id="6" name="Rectangle 5"/>
            <p:cNvSpPr/>
            <p:nvPr/>
          </p:nvSpPr>
          <p:spPr>
            <a:xfrm>
              <a:off x="5680300" y="2848755"/>
              <a:ext cx="686406" cy="707886"/>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Concept</a:t>
              </a:r>
            </a:p>
            <a:p>
              <a:r>
                <a:rPr lang="en-US" sz="1000" dirty="0" smtClean="0">
                  <a:latin typeface="MV Boli" panose="02000500030200090000" pitchFamily="2" charset="0"/>
                  <a:cs typeface="MV Boli" panose="02000500030200090000" pitchFamily="2" charset="0"/>
                </a:rPr>
                <a:t>Of</a:t>
              </a:r>
            </a:p>
            <a:p>
              <a:r>
                <a:rPr lang="en-US" sz="1000" dirty="0" smtClean="0">
                  <a:latin typeface="MV Boli" panose="02000500030200090000" pitchFamily="2" charset="0"/>
                  <a:cs typeface="MV Boli" panose="02000500030200090000" pitchFamily="2" charset="0"/>
                </a:rPr>
                <a:t>Require-</a:t>
              </a:r>
            </a:p>
            <a:p>
              <a:r>
                <a:rPr lang="en-US" sz="1000" dirty="0" smtClean="0">
                  <a:latin typeface="MV Boli" panose="02000500030200090000" pitchFamily="2" charset="0"/>
                  <a:cs typeface="MV Boli" panose="02000500030200090000" pitchFamily="2" charset="0"/>
                </a:rPr>
                <a:t>ments</a:t>
              </a:r>
              <a:endParaRPr lang="en-US" sz="1000" dirty="0"/>
            </a:p>
          </p:txBody>
        </p:sp>
        <p:sp>
          <p:nvSpPr>
            <p:cNvPr id="7" name="Rectangle 6"/>
            <p:cNvSpPr/>
            <p:nvPr/>
          </p:nvSpPr>
          <p:spPr>
            <a:xfrm>
              <a:off x="5062831" y="3152001"/>
              <a:ext cx="742511"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Concept</a:t>
              </a:r>
            </a:p>
            <a:p>
              <a:r>
                <a:rPr lang="en-US" sz="1000" dirty="0" smtClean="0">
                  <a:solidFill>
                    <a:schemeClr val="bg1"/>
                  </a:solidFill>
                  <a:latin typeface="MV Boli" panose="02000500030200090000" pitchFamily="2" charset="0"/>
                  <a:cs typeface="MV Boli" panose="02000500030200090000" pitchFamily="2" charset="0"/>
                </a:rPr>
                <a:t>Of</a:t>
              </a:r>
            </a:p>
            <a:p>
              <a:r>
                <a:rPr lang="en-US" sz="1000" dirty="0" smtClean="0">
                  <a:solidFill>
                    <a:schemeClr val="bg1"/>
                  </a:solidFill>
                  <a:latin typeface="MV Boli" panose="02000500030200090000" pitchFamily="2" charset="0"/>
                  <a:cs typeface="MV Boli" panose="02000500030200090000" pitchFamily="2" charset="0"/>
                </a:rPr>
                <a:t>operation</a:t>
              </a:r>
              <a:endParaRPr lang="en-US" sz="1000" dirty="0"/>
            </a:p>
          </p:txBody>
        </p:sp>
        <p:sp>
          <p:nvSpPr>
            <p:cNvPr id="8" name="Rectangle 7"/>
            <p:cNvSpPr/>
            <p:nvPr/>
          </p:nvSpPr>
          <p:spPr>
            <a:xfrm>
              <a:off x="5090883" y="2548586"/>
              <a:ext cx="686406"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Require-</a:t>
              </a:r>
            </a:p>
            <a:p>
              <a:r>
                <a:rPr lang="en-US" sz="1000" dirty="0" smtClean="0">
                  <a:solidFill>
                    <a:schemeClr val="bg1"/>
                  </a:solidFill>
                  <a:latin typeface="MV Boli" panose="02000500030200090000" pitchFamily="2" charset="0"/>
                  <a:cs typeface="MV Boli" panose="02000500030200090000" pitchFamily="2" charset="0"/>
                </a:rPr>
                <a:t>ments</a:t>
              </a:r>
            </a:p>
            <a:p>
              <a:r>
                <a:rPr lang="en-US" sz="1000" dirty="0" smtClean="0">
                  <a:solidFill>
                    <a:schemeClr val="bg1"/>
                  </a:solidFill>
                  <a:latin typeface="MV Boli" panose="02000500030200090000" pitchFamily="2" charset="0"/>
                  <a:cs typeface="MV Boli" panose="02000500030200090000" pitchFamily="2" charset="0"/>
                </a:rPr>
                <a:t>plan</a:t>
              </a:r>
              <a:endParaRPr lang="en-US" sz="1000" dirty="0"/>
            </a:p>
          </p:txBody>
        </p:sp>
        <p:sp>
          <p:nvSpPr>
            <p:cNvPr id="12" name="Rectangle 11"/>
            <p:cNvSpPr/>
            <p:nvPr/>
          </p:nvSpPr>
          <p:spPr>
            <a:xfrm rot="2033512">
              <a:off x="4651192" y="3660489"/>
              <a:ext cx="949299" cy="400110"/>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Development</a:t>
              </a:r>
            </a:p>
            <a:p>
              <a:r>
                <a:rPr lang="en-US" sz="1000" dirty="0" smtClean="0">
                  <a:latin typeface="MV Boli" panose="02000500030200090000" pitchFamily="2" charset="0"/>
                  <a:cs typeface="MV Boli" panose="02000500030200090000" pitchFamily="2" charset="0"/>
                </a:rPr>
                <a:t>plan</a:t>
              </a:r>
              <a:endParaRPr lang="en-US" sz="1000" dirty="0"/>
            </a:p>
          </p:txBody>
        </p:sp>
        <p:sp>
          <p:nvSpPr>
            <p:cNvPr id="13" name="Rectangle 12"/>
            <p:cNvSpPr/>
            <p:nvPr/>
          </p:nvSpPr>
          <p:spPr>
            <a:xfrm rot="2033512">
              <a:off x="4614280" y="4172437"/>
              <a:ext cx="450764" cy="400110"/>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Test</a:t>
              </a:r>
            </a:p>
            <a:p>
              <a:r>
                <a:rPr lang="en-US" sz="1000" dirty="0" smtClean="0">
                  <a:solidFill>
                    <a:schemeClr val="bg1"/>
                  </a:solidFill>
                  <a:latin typeface="MV Boli" panose="02000500030200090000" pitchFamily="2" charset="0"/>
                  <a:cs typeface="MV Boli" panose="02000500030200090000" pitchFamily="2" charset="0"/>
                </a:rPr>
                <a:t>plan</a:t>
              </a:r>
              <a:endParaRPr lang="en-US" sz="1000" dirty="0">
                <a:solidFill>
                  <a:schemeClr val="bg1"/>
                </a:solidFill>
              </a:endParaRPr>
            </a:p>
          </p:txBody>
        </p:sp>
        <p:sp>
          <p:nvSpPr>
            <p:cNvPr id="14" name="Rectangle 13"/>
            <p:cNvSpPr/>
            <p:nvPr/>
          </p:nvSpPr>
          <p:spPr>
            <a:xfrm>
              <a:off x="5785718" y="3988818"/>
              <a:ext cx="856325" cy="553998"/>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Verification</a:t>
              </a:r>
            </a:p>
            <a:p>
              <a:r>
                <a:rPr lang="en-US" sz="1000" dirty="0" smtClean="0">
                  <a:solidFill>
                    <a:schemeClr val="bg1"/>
                  </a:solidFill>
                  <a:latin typeface="MV Boli" panose="02000500030200090000" pitchFamily="2" charset="0"/>
                  <a:cs typeface="MV Boli" panose="02000500030200090000" pitchFamily="2" charset="0"/>
                </a:rPr>
                <a:t>&amp;</a:t>
              </a:r>
            </a:p>
            <a:p>
              <a:r>
                <a:rPr lang="en-US" sz="1000" dirty="0" smtClean="0">
                  <a:solidFill>
                    <a:schemeClr val="bg1"/>
                  </a:solidFill>
                  <a:latin typeface="MV Boli" panose="02000500030200090000" pitchFamily="2" charset="0"/>
                  <a:cs typeface="MV Boli" panose="02000500030200090000" pitchFamily="2" charset="0"/>
                </a:rPr>
                <a:t>Validation</a:t>
              </a:r>
              <a:endParaRPr lang="en-US" sz="1000" dirty="0"/>
            </a:p>
          </p:txBody>
        </p:sp>
        <p:sp>
          <p:nvSpPr>
            <p:cNvPr id="15" name="Rectangle 14"/>
            <p:cNvSpPr/>
            <p:nvPr/>
          </p:nvSpPr>
          <p:spPr>
            <a:xfrm rot="21435701">
              <a:off x="5620988" y="4926650"/>
              <a:ext cx="805029" cy="400110"/>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Implemen-</a:t>
              </a:r>
            </a:p>
            <a:p>
              <a:r>
                <a:rPr lang="en-US" sz="1000" dirty="0" smtClean="0">
                  <a:solidFill>
                    <a:schemeClr val="bg1"/>
                  </a:solidFill>
                  <a:latin typeface="MV Boli" panose="02000500030200090000" pitchFamily="2" charset="0"/>
                  <a:cs typeface="MV Boli" panose="02000500030200090000" pitchFamily="2" charset="0"/>
                </a:rPr>
                <a:t>tation</a:t>
              </a:r>
              <a:endParaRPr lang="en-US" sz="1000" dirty="0">
                <a:solidFill>
                  <a:schemeClr val="bg1"/>
                </a:solidFill>
              </a:endParaRPr>
            </a:p>
          </p:txBody>
        </p:sp>
        <p:sp>
          <p:nvSpPr>
            <p:cNvPr id="9" name="Rectangle 8"/>
            <p:cNvSpPr/>
            <p:nvPr/>
          </p:nvSpPr>
          <p:spPr>
            <a:xfrm>
              <a:off x="6262268" y="4748249"/>
              <a:ext cx="505267" cy="276999"/>
            </a:xfrm>
            <a:prstGeom prst="rect">
              <a:avLst/>
            </a:prstGeom>
          </p:spPr>
          <p:txBody>
            <a:bodyPr wrap="none">
              <a:spAutoFit/>
            </a:bodyPr>
            <a:lstStyle/>
            <a:p>
              <a:r>
                <a:rPr lang="en-US" sz="1200" dirty="0">
                  <a:latin typeface="MV Boli" panose="02000500030200090000" pitchFamily="2" charset="0"/>
                  <a:cs typeface="MV Boli" panose="02000500030200090000" pitchFamily="2" charset="0"/>
                </a:rPr>
                <a:t>Test</a:t>
              </a:r>
            </a:p>
          </p:txBody>
        </p:sp>
        <p:sp>
          <p:nvSpPr>
            <p:cNvPr id="10" name="Rectangle 9"/>
            <p:cNvSpPr/>
            <p:nvPr/>
          </p:nvSpPr>
          <p:spPr>
            <a:xfrm>
              <a:off x="6697706" y="4456468"/>
              <a:ext cx="838691" cy="246221"/>
            </a:xfrm>
            <a:prstGeom prst="rect">
              <a:avLst/>
            </a:prstGeom>
          </p:spPr>
          <p:txBody>
            <a:bodyPr wrap="none">
              <a:spAutoFit/>
            </a:bodyPr>
            <a:lstStyle/>
            <a:p>
              <a:r>
                <a:rPr lang="en-US" sz="1000" dirty="0" smtClean="0">
                  <a:solidFill>
                    <a:schemeClr val="bg1"/>
                  </a:solidFill>
                  <a:latin typeface="MV Boli" panose="02000500030200090000" pitchFamily="2" charset="0"/>
                  <a:cs typeface="MV Boli" panose="02000500030200090000" pitchFamily="2" charset="0"/>
                </a:rPr>
                <a:t>Integration</a:t>
              </a:r>
              <a:endParaRPr lang="en-US" sz="1000" dirty="0">
                <a:solidFill>
                  <a:schemeClr val="bg1"/>
                </a:solidFill>
                <a:latin typeface="MV Boli" panose="02000500030200090000" pitchFamily="2" charset="0"/>
                <a:cs typeface="MV Boli" panose="02000500030200090000" pitchFamily="2" charset="0"/>
              </a:endParaRPr>
            </a:p>
          </p:txBody>
        </p:sp>
        <p:sp>
          <p:nvSpPr>
            <p:cNvPr id="16" name="Rectangle 15"/>
            <p:cNvSpPr/>
            <p:nvPr/>
          </p:nvSpPr>
          <p:spPr>
            <a:xfrm>
              <a:off x="7250216" y="3986723"/>
              <a:ext cx="516488" cy="276999"/>
            </a:xfrm>
            <a:prstGeom prst="rect">
              <a:avLst/>
            </a:prstGeom>
          </p:spPr>
          <p:txBody>
            <a:bodyPr wrap="none">
              <a:spAutoFit/>
            </a:bodyPr>
            <a:lstStyle/>
            <a:p>
              <a:r>
                <a:rPr lang="en-US" sz="1200" dirty="0">
                  <a:solidFill>
                    <a:schemeClr val="bg1"/>
                  </a:solidFill>
                  <a:latin typeface="MV Boli" panose="02000500030200090000" pitchFamily="2" charset="0"/>
                  <a:cs typeface="MV Boli" panose="02000500030200090000" pitchFamily="2" charset="0"/>
                </a:rPr>
                <a:t>C</a:t>
              </a:r>
              <a:r>
                <a:rPr lang="en-US" sz="1200" dirty="0" smtClean="0">
                  <a:solidFill>
                    <a:schemeClr val="bg1"/>
                  </a:solidFill>
                  <a:latin typeface="MV Boli" panose="02000500030200090000" pitchFamily="2" charset="0"/>
                  <a:cs typeface="MV Boli" panose="02000500030200090000" pitchFamily="2" charset="0"/>
                </a:rPr>
                <a:t>ode</a:t>
              </a:r>
              <a:endParaRPr lang="en-US" sz="1200" dirty="0">
                <a:solidFill>
                  <a:schemeClr val="bg1"/>
                </a:solidFill>
                <a:latin typeface="MV Boli" panose="02000500030200090000" pitchFamily="2" charset="0"/>
                <a:cs typeface="MV Boli" panose="02000500030200090000" pitchFamily="2" charset="0"/>
              </a:endParaRPr>
            </a:p>
          </p:txBody>
        </p:sp>
        <p:sp>
          <p:nvSpPr>
            <p:cNvPr id="17" name="Rectangle 16"/>
            <p:cNvSpPr/>
            <p:nvPr/>
          </p:nvSpPr>
          <p:spPr>
            <a:xfrm>
              <a:off x="7386632" y="3271888"/>
              <a:ext cx="710451" cy="430887"/>
            </a:xfrm>
            <a:prstGeom prst="rect">
              <a:avLst/>
            </a:prstGeom>
          </p:spPr>
          <p:txBody>
            <a:bodyPr wrap="none">
              <a:spAutoFit/>
            </a:bodyPr>
            <a:lstStyle/>
            <a:p>
              <a:r>
                <a:rPr lang="en-US" sz="1100" dirty="0" smtClean="0">
                  <a:solidFill>
                    <a:schemeClr val="bg1"/>
                  </a:solidFill>
                  <a:latin typeface="MV Boli" panose="02000500030200090000" pitchFamily="2" charset="0"/>
                  <a:cs typeface="MV Boli" panose="02000500030200090000" pitchFamily="2" charset="0"/>
                </a:rPr>
                <a:t>Detailed</a:t>
              </a:r>
            </a:p>
            <a:p>
              <a:r>
                <a:rPr lang="en-US" sz="1100" dirty="0" smtClean="0">
                  <a:solidFill>
                    <a:schemeClr val="bg1"/>
                  </a:solidFill>
                  <a:latin typeface="MV Boli" panose="02000500030200090000" pitchFamily="2" charset="0"/>
                  <a:cs typeface="MV Boli" panose="02000500030200090000" pitchFamily="2" charset="0"/>
                </a:rPr>
                <a:t>Design</a:t>
              </a:r>
              <a:endParaRPr lang="en-US" sz="1100" dirty="0">
                <a:solidFill>
                  <a:schemeClr val="bg1"/>
                </a:solidFill>
                <a:latin typeface="MV Boli" panose="02000500030200090000" pitchFamily="2" charset="0"/>
                <a:cs typeface="MV Boli" panose="02000500030200090000" pitchFamily="2" charset="0"/>
              </a:endParaRPr>
            </a:p>
          </p:txBody>
        </p:sp>
        <p:sp>
          <p:nvSpPr>
            <p:cNvPr id="18" name="Rectangle 17"/>
            <p:cNvSpPr/>
            <p:nvPr/>
          </p:nvSpPr>
          <p:spPr>
            <a:xfrm>
              <a:off x="6748316" y="3612032"/>
              <a:ext cx="638316" cy="307777"/>
            </a:xfrm>
            <a:prstGeom prst="rect">
              <a:avLst/>
            </a:prstGeom>
          </p:spPr>
          <p:txBody>
            <a:bodyPr wrap="none">
              <a:spAutoFit/>
            </a:bodyPr>
            <a:lstStyle/>
            <a:p>
              <a:r>
                <a:rPr lang="en-US" sz="1400" dirty="0" smtClean="0">
                  <a:solidFill>
                    <a:schemeClr val="bg1"/>
                  </a:solidFill>
                  <a:latin typeface="MV Boli" panose="02000500030200090000" pitchFamily="2" charset="0"/>
                  <a:cs typeface="MV Boli" panose="02000500030200090000" pitchFamily="2" charset="0"/>
                </a:rPr>
                <a:t>Draft</a:t>
              </a:r>
              <a:endParaRPr lang="en-US" sz="1400" dirty="0">
                <a:solidFill>
                  <a:schemeClr val="bg1"/>
                </a:solidFill>
                <a:latin typeface="MV Boli" panose="02000500030200090000" pitchFamily="2" charset="0"/>
                <a:cs typeface="MV Boli" panose="02000500030200090000" pitchFamily="2" charset="0"/>
              </a:endParaRPr>
            </a:p>
          </p:txBody>
        </p:sp>
        <p:sp>
          <p:nvSpPr>
            <p:cNvPr id="19" name="Rectangle 18"/>
            <p:cNvSpPr/>
            <p:nvPr/>
          </p:nvSpPr>
          <p:spPr>
            <a:xfrm>
              <a:off x="4641233" y="4980935"/>
              <a:ext cx="1039067" cy="400110"/>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Release</a:t>
              </a:r>
              <a:endParaRPr lang="en-US" sz="2000" dirty="0">
                <a:latin typeface="MV Boli" panose="02000500030200090000" pitchFamily="2" charset="0"/>
                <a:cs typeface="MV Boli" panose="02000500030200090000" pitchFamily="2" charset="0"/>
              </a:endParaRPr>
            </a:p>
          </p:txBody>
        </p:sp>
        <p:sp>
          <p:nvSpPr>
            <p:cNvPr id="21" name="Rectangle 20"/>
            <p:cNvSpPr/>
            <p:nvPr/>
          </p:nvSpPr>
          <p:spPr>
            <a:xfrm>
              <a:off x="7705352" y="4481930"/>
              <a:ext cx="1707519" cy="1015663"/>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Development</a:t>
              </a:r>
            </a:p>
            <a:p>
              <a:r>
                <a:rPr lang="en-US" sz="2000" dirty="0" smtClean="0">
                  <a:latin typeface="MV Boli" panose="02000500030200090000" pitchFamily="2" charset="0"/>
                  <a:cs typeface="MV Boli" panose="02000500030200090000" pitchFamily="2" charset="0"/>
                </a:rPr>
                <a:t>&amp;</a:t>
              </a:r>
            </a:p>
            <a:p>
              <a:r>
                <a:rPr lang="en-US" sz="2000" dirty="0" smtClean="0">
                  <a:latin typeface="MV Boli" panose="02000500030200090000" pitchFamily="2" charset="0"/>
                  <a:cs typeface="MV Boli" panose="02000500030200090000" pitchFamily="2" charset="0"/>
                </a:rPr>
                <a:t>Testing</a:t>
              </a:r>
              <a:endParaRPr lang="en-US" sz="2000" dirty="0">
                <a:latin typeface="MV Boli" panose="02000500030200090000" pitchFamily="2" charset="0"/>
                <a:cs typeface="MV Boli" panose="02000500030200090000" pitchFamily="2" charset="0"/>
              </a:endParaRPr>
            </a:p>
          </p:txBody>
        </p:sp>
        <p:sp>
          <p:nvSpPr>
            <p:cNvPr id="22" name="Rectangle 21"/>
            <p:cNvSpPr/>
            <p:nvPr/>
          </p:nvSpPr>
          <p:spPr>
            <a:xfrm>
              <a:off x="7705351" y="1178202"/>
              <a:ext cx="1752403" cy="1015663"/>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Identify</a:t>
              </a:r>
            </a:p>
            <a:p>
              <a:r>
                <a:rPr lang="en-US" sz="2000" dirty="0" smtClean="0">
                  <a:latin typeface="MV Boli" panose="02000500030200090000" pitchFamily="2" charset="0"/>
                  <a:cs typeface="MV Boli" panose="02000500030200090000" pitchFamily="2" charset="0"/>
                </a:rPr>
                <a:t>&amp;</a:t>
              </a:r>
            </a:p>
            <a:p>
              <a:r>
                <a:rPr lang="en-US" sz="2000" dirty="0" smtClean="0">
                  <a:latin typeface="MV Boli" panose="02000500030200090000" pitchFamily="2" charset="0"/>
                  <a:cs typeface="MV Boli" panose="02000500030200090000" pitchFamily="2" charset="0"/>
                </a:rPr>
                <a:t>Resolve Risks</a:t>
              </a:r>
              <a:endParaRPr lang="en-US" sz="2000" dirty="0">
                <a:latin typeface="MV Boli" panose="02000500030200090000" pitchFamily="2" charset="0"/>
                <a:cs typeface="MV Boli" panose="02000500030200090000" pitchFamily="2" charset="0"/>
              </a:endParaRPr>
            </a:p>
          </p:txBody>
        </p:sp>
        <p:sp>
          <p:nvSpPr>
            <p:cNvPr id="24" name="Rectangle 23"/>
            <p:cNvSpPr/>
            <p:nvPr/>
          </p:nvSpPr>
          <p:spPr>
            <a:xfrm>
              <a:off x="2681902" y="1332090"/>
              <a:ext cx="1736373" cy="707886"/>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Determining </a:t>
              </a:r>
            </a:p>
            <a:p>
              <a:r>
                <a:rPr lang="en-US" sz="2000" dirty="0" smtClean="0">
                  <a:latin typeface="MV Boli" panose="02000500030200090000" pitchFamily="2" charset="0"/>
                  <a:cs typeface="MV Boli" panose="02000500030200090000" pitchFamily="2" charset="0"/>
                </a:rPr>
                <a:t>Objectives</a:t>
              </a:r>
              <a:endParaRPr lang="en-US" sz="2000" dirty="0">
                <a:latin typeface="MV Boli" panose="02000500030200090000" pitchFamily="2" charset="0"/>
                <a:cs typeface="MV Boli" panose="02000500030200090000" pitchFamily="2" charset="0"/>
              </a:endParaRPr>
            </a:p>
          </p:txBody>
        </p:sp>
        <p:sp>
          <p:nvSpPr>
            <p:cNvPr id="25" name="Rectangle 24"/>
            <p:cNvSpPr/>
            <p:nvPr/>
          </p:nvSpPr>
          <p:spPr>
            <a:xfrm>
              <a:off x="2579671" y="4348746"/>
              <a:ext cx="1944763" cy="707886"/>
            </a:xfrm>
            <a:prstGeom prst="rect">
              <a:avLst/>
            </a:prstGeom>
          </p:spPr>
          <p:txBody>
            <a:bodyPr wrap="none">
              <a:spAutoFit/>
            </a:bodyPr>
            <a:lstStyle/>
            <a:p>
              <a:r>
                <a:rPr lang="en-US" sz="2000" dirty="0" smtClean="0">
                  <a:latin typeface="MV Boli" panose="02000500030200090000" pitchFamily="2" charset="0"/>
                  <a:cs typeface="MV Boli" panose="02000500030200090000" pitchFamily="2" charset="0"/>
                </a:rPr>
                <a:t>Plan the </a:t>
              </a:r>
            </a:p>
            <a:p>
              <a:r>
                <a:rPr lang="en-US" sz="2000" dirty="0" smtClean="0">
                  <a:latin typeface="MV Boli" panose="02000500030200090000" pitchFamily="2" charset="0"/>
                  <a:cs typeface="MV Boli" panose="02000500030200090000" pitchFamily="2" charset="0"/>
                </a:rPr>
                <a:t>Next Iteration</a:t>
              </a:r>
              <a:endParaRPr lang="en-US" sz="2000" dirty="0">
                <a:latin typeface="MV Boli" panose="02000500030200090000" pitchFamily="2" charset="0"/>
                <a:cs typeface="MV Boli" panose="02000500030200090000" pitchFamily="2" charset="0"/>
              </a:endParaRPr>
            </a:p>
          </p:txBody>
        </p:sp>
        <p:sp>
          <p:nvSpPr>
            <p:cNvPr id="20" name="Rectangle 19"/>
            <p:cNvSpPr/>
            <p:nvPr/>
          </p:nvSpPr>
          <p:spPr>
            <a:xfrm>
              <a:off x="2579144" y="2782669"/>
              <a:ext cx="912429" cy="369332"/>
            </a:xfrm>
            <a:prstGeom prst="rect">
              <a:avLst/>
            </a:prstGeom>
          </p:spPr>
          <p:txBody>
            <a:bodyPr wrap="none">
              <a:spAutoFit/>
            </a:bodyPr>
            <a:lstStyle/>
            <a:p>
              <a:r>
                <a:rPr lang="en-US" dirty="0" smtClean="0">
                  <a:latin typeface="MV Boli" panose="02000500030200090000" pitchFamily="2" charset="0"/>
                  <a:cs typeface="MV Boli" panose="02000500030200090000" pitchFamily="2" charset="0"/>
                </a:rPr>
                <a:t>Review</a:t>
              </a:r>
              <a:endParaRPr lang="en-US" dirty="0">
                <a:latin typeface="MV Boli" panose="02000500030200090000" pitchFamily="2" charset="0"/>
                <a:cs typeface="MV Boli" panose="02000500030200090000" pitchFamily="2" charset="0"/>
              </a:endParaRPr>
            </a:p>
          </p:txBody>
        </p:sp>
        <p:sp>
          <p:nvSpPr>
            <p:cNvPr id="26" name="Rectangle 25"/>
            <p:cNvSpPr/>
            <p:nvPr/>
          </p:nvSpPr>
          <p:spPr>
            <a:xfrm>
              <a:off x="5750597" y="915760"/>
              <a:ext cx="1160895" cy="400110"/>
            </a:xfrm>
            <a:prstGeom prst="rect">
              <a:avLst/>
            </a:prstGeom>
          </p:spPr>
          <p:txBody>
            <a:bodyPr wrap="none">
              <a:spAutoFit/>
            </a:bodyPr>
            <a:lstStyle/>
            <a:p>
              <a:r>
                <a:rPr lang="en-US" sz="1000" dirty="0" smtClean="0">
                  <a:latin typeface="MV Boli" panose="02000500030200090000" pitchFamily="2" charset="0"/>
                  <a:cs typeface="MV Boli" panose="02000500030200090000" pitchFamily="2" charset="0"/>
                </a:rPr>
                <a:t>Cumulative Cost</a:t>
              </a:r>
            </a:p>
            <a:p>
              <a:r>
                <a:rPr lang="en-US" sz="1000" dirty="0" smtClean="0">
                  <a:latin typeface="MV Boli" panose="02000500030200090000" pitchFamily="2" charset="0"/>
                  <a:cs typeface="MV Boli" panose="02000500030200090000" pitchFamily="2" charset="0"/>
                </a:rPr>
                <a:t>progress</a:t>
              </a:r>
              <a:endParaRPr lang="en-US" sz="1000" dirty="0">
                <a:latin typeface="MV Boli" panose="02000500030200090000" pitchFamily="2" charset="0"/>
                <a:cs typeface="MV Boli" panose="02000500030200090000" pitchFamily="2" charset="0"/>
              </a:endParaRPr>
            </a:p>
          </p:txBody>
        </p:sp>
      </p:grpSp>
    </p:spTree>
    <p:extLst>
      <p:ext uri="{BB962C8B-B14F-4D97-AF65-F5344CB8AC3E}">
        <p14:creationId xmlns:p14="http://schemas.microsoft.com/office/powerpoint/2010/main" val="112998782"/>
      </p:ext>
    </p:extLst>
  </p:cSld>
  <p:clrMapOvr>
    <a:masterClrMapping/>
  </p:clrMapOvr>
  <p:transition advClick="0">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5395</TotalTime>
  <Words>896</Words>
  <Application>Microsoft Office PowerPoint</Application>
  <PresentationFormat>Widescreen</PresentationFormat>
  <Paragraphs>223</Paragraphs>
  <Slides>54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arial</vt:lpstr>
      <vt:lpstr>Calibri</vt:lpstr>
      <vt:lpstr>Calibri Light</vt:lpstr>
      <vt:lpstr>Economica</vt:lpstr>
      <vt:lpstr>MV Boli</vt:lpstr>
      <vt:lpstr>Papyrus</vt:lpstr>
      <vt:lpstr>Raleway ExtraBold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DRV P2</dc:title>
  <dc:creator>Viv3K</dc:creator>
  <cp:lastModifiedBy>Microsoft account</cp:lastModifiedBy>
  <cp:revision>117</cp:revision>
  <dcterms:created xsi:type="dcterms:W3CDTF">2018-01-31T07:11:03Z</dcterms:created>
  <dcterms:modified xsi:type="dcterms:W3CDTF">2023-06-01T06:08:18Z</dcterms:modified>
</cp:coreProperties>
</file>